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ags/tag35.xml" ContentType="application/vnd.openxmlformats-officedocument.presentationml.tags+xml"/>
  <Override PartName="/ppt/notesSlides/notesSlide7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9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85"/>
  </p:notesMasterIdLst>
  <p:handoutMasterIdLst>
    <p:handoutMasterId r:id="rId86"/>
  </p:handoutMasterIdLst>
  <p:sldIdLst>
    <p:sldId id="2147480734" r:id="rId5"/>
    <p:sldId id="2147480740" r:id="rId6"/>
    <p:sldId id="2147480764" r:id="rId7"/>
    <p:sldId id="1771" r:id="rId8"/>
    <p:sldId id="2147480431" r:id="rId9"/>
    <p:sldId id="2147480432" r:id="rId10"/>
    <p:sldId id="2147480433" r:id="rId11"/>
    <p:sldId id="2147480765" r:id="rId12"/>
    <p:sldId id="2147480434" r:id="rId13"/>
    <p:sldId id="2147480766" r:id="rId14"/>
    <p:sldId id="2147480437" r:id="rId15"/>
    <p:sldId id="2147480438" r:id="rId16"/>
    <p:sldId id="2147480506" r:id="rId17"/>
    <p:sldId id="2147480767" r:id="rId18"/>
    <p:sldId id="2147480440" r:id="rId19"/>
    <p:sldId id="2147480441" r:id="rId20"/>
    <p:sldId id="2147480442" r:id="rId21"/>
    <p:sldId id="2147480768" r:id="rId22"/>
    <p:sldId id="2147480444" r:id="rId23"/>
    <p:sldId id="2147480445" r:id="rId24"/>
    <p:sldId id="2147480446" r:id="rId25"/>
    <p:sldId id="2147480447" r:id="rId26"/>
    <p:sldId id="2147480448" r:id="rId27"/>
    <p:sldId id="2147480449" r:id="rId28"/>
    <p:sldId id="2147480450" r:id="rId29"/>
    <p:sldId id="2147480451" r:id="rId30"/>
    <p:sldId id="2147480452" r:id="rId31"/>
    <p:sldId id="2147480453" r:id="rId32"/>
    <p:sldId id="2147480454" r:id="rId33"/>
    <p:sldId id="2147480455" r:id="rId34"/>
    <p:sldId id="2147480769" r:id="rId35"/>
    <p:sldId id="2147480457" r:id="rId36"/>
    <p:sldId id="2147480458" r:id="rId37"/>
    <p:sldId id="2147480459" r:id="rId38"/>
    <p:sldId id="2147480460" r:id="rId39"/>
    <p:sldId id="2147480461" r:id="rId40"/>
    <p:sldId id="2147480462" r:id="rId41"/>
    <p:sldId id="2147480463" r:id="rId42"/>
    <p:sldId id="2147480464" r:id="rId43"/>
    <p:sldId id="2147480465" r:id="rId44"/>
    <p:sldId id="2147480466" r:id="rId45"/>
    <p:sldId id="2147480467" r:id="rId46"/>
    <p:sldId id="2147480468" r:id="rId47"/>
    <p:sldId id="2147480770" r:id="rId48"/>
    <p:sldId id="2147480470" r:id="rId49"/>
    <p:sldId id="2147480471" r:id="rId50"/>
    <p:sldId id="2147480472" r:id="rId51"/>
    <p:sldId id="2147480473" r:id="rId52"/>
    <p:sldId id="2147480474" r:id="rId53"/>
    <p:sldId id="2147480475" r:id="rId54"/>
    <p:sldId id="2147480476" r:id="rId55"/>
    <p:sldId id="2147480771" r:id="rId56"/>
    <p:sldId id="2147480478" r:id="rId57"/>
    <p:sldId id="2147480772" r:id="rId58"/>
    <p:sldId id="2147480480" r:id="rId59"/>
    <p:sldId id="2147480482" r:id="rId60"/>
    <p:sldId id="2147480481" r:id="rId61"/>
    <p:sldId id="2147480483" r:id="rId62"/>
    <p:sldId id="2147480484" r:id="rId63"/>
    <p:sldId id="2147480485" r:id="rId64"/>
    <p:sldId id="2147480773" r:id="rId65"/>
    <p:sldId id="2147480780" r:id="rId66"/>
    <p:sldId id="2147480488" r:id="rId67"/>
    <p:sldId id="2147480489" r:id="rId68"/>
    <p:sldId id="2147480490" r:id="rId69"/>
    <p:sldId id="2147480491" r:id="rId70"/>
    <p:sldId id="2147480492" r:id="rId71"/>
    <p:sldId id="2147480774" r:id="rId72"/>
    <p:sldId id="2147480782" r:id="rId73"/>
    <p:sldId id="2147480495" r:id="rId74"/>
    <p:sldId id="2147480496" r:id="rId75"/>
    <p:sldId id="2147480497" r:id="rId76"/>
    <p:sldId id="2147480783" r:id="rId77"/>
    <p:sldId id="2147480775" r:id="rId78"/>
    <p:sldId id="2147480501" r:id="rId79"/>
    <p:sldId id="2147480502" r:id="rId80"/>
    <p:sldId id="2147480503" r:id="rId81"/>
    <p:sldId id="2147480504" r:id="rId82"/>
    <p:sldId id="2147480505" r:id="rId83"/>
    <p:sldId id="2147480779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1771"/>
            <p14:sldId id="2147480431"/>
            <p14:sldId id="2147480432"/>
            <p14:sldId id="2147480433"/>
            <p14:sldId id="2147480765"/>
            <p14:sldId id="2147480434"/>
            <p14:sldId id="2147480766"/>
            <p14:sldId id="2147480437"/>
            <p14:sldId id="2147480438"/>
            <p14:sldId id="2147480506"/>
            <p14:sldId id="2147480767"/>
            <p14:sldId id="2147480440"/>
            <p14:sldId id="2147480441"/>
            <p14:sldId id="2147480442"/>
            <p14:sldId id="2147480768"/>
            <p14:sldId id="2147480444"/>
            <p14:sldId id="2147480445"/>
            <p14:sldId id="2147480446"/>
            <p14:sldId id="2147480447"/>
            <p14:sldId id="2147480448"/>
            <p14:sldId id="2147480449"/>
            <p14:sldId id="2147480450"/>
            <p14:sldId id="2147480451"/>
            <p14:sldId id="2147480452"/>
            <p14:sldId id="2147480453"/>
            <p14:sldId id="2147480454"/>
            <p14:sldId id="2147480455"/>
            <p14:sldId id="2147480769"/>
            <p14:sldId id="2147480457"/>
            <p14:sldId id="2147480458"/>
            <p14:sldId id="2147480459"/>
            <p14:sldId id="2147480460"/>
            <p14:sldId id="2147480461"/>
            <p14:sldId id="2147480462"/>
            <p14:sldId id="2147480463"/>
            <p14:sldId id="2147480464"/>
            <p14:sldId id="2147480465"/>
            <p14:sldId id="2147480466"/>
            <p14:sldId id="2147480467"/>
            <p14:sldId id="2147480468"/>
            <p14:sldId id="2147480770"/>
            <p14:sldId id="2147480470"/>
            <p14:sldId id="2147480471"/>
            <p14:sldId id="2147480472"/>
            <p14:sldId id="2147480473"/>
            <p14:sldId id="2147480474"/>
            <p14:sldId id="2147480475"/>
            <p14:sldId id="2147480476"/>
            <p14:sldId id="2147480771"/>
            <p14:sldId id="2147480478"/>
            <p14:sldId id="2147480772"/>
            <p14:sldId id="2147480480"/>
            <p14:sldId id="2147480482"/>
            <p14:sldId id="2147480481"/>
            <p14:sldId id="2147480483"/>
            <p14:sldId id="2147480484"/>
            <p14:sldId id="2147480485"/>
            <p14:sldId id="2147480773"/>
            <p14:sldId id="2147480780"/>
            <p14:sldId id="2147480488"/>
            <p14:sldId id="2147480489"/>
            <p14:sldId id="2147480490"/>
            <p14:sldId id="2147480491"/>
            <p14:sldId id="2147480492"/>
            <p14:sldId id="2147480774"/>
            <p14:sldId id="2147480782"/>
            <p14:sldId id="2147480495"/>
            <p14:sldId id="2147480496"/>
            <p14:sldId id="2147480497"/>
            <p14:sldId id="2147480783"/>
            <p14:sldId id="2147480775"/>
            <p14:sldId id="2147480501"/>
            <p14:sldId id="2147480502"/>
            <p14:sldId id="2147480503"/>
            <p14:sldId id="2147480504"/>
            <p14:sldId id="2147480505"/>
            <p14:sldId id="21474807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9A59A8-7C12-4302-9407-EA02C229FA0C}" v="17" dt="2026-03-26T12:56:36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2" autoAdjust="0"/>
    <p:restoredTop sz="88945" autoAdjust="0"/>
  </p:normalViewPr>
  <p:slideViewPr>
    <p:cSldViewPr snapToGrid="0">
      <p:cViewPr varScale="1">
        <p:scale>
          <a:sx n="56" d="100"/>
          <a:sy n="56" d="100"/>
        </p:scale>
        <p:origin x="1364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notesMaster" Target="notesMasters/notesMaster1.xml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modSection">
      <pc:chgData name="Yoel Kortick" userId="167978f5-7f40-4909-85d5-d4149554ad4e" providerId="ADAL" clId="{D5FD8459-2B5C-48A5-9673-8D128202ED48}" dt="2026-03-26T13:00:30.855" v="1487" actId="208"/>
      <pc:docMkLst>
        <pc:docMk/>
      </pc:docMkLst>
      <pc:sldChg chg="addSp delSp modSp mod">
        <pc:chgData name="Yoel Kortick" userId="167978f5-7f40-4909-85d5-d4149554ad4e" providerId="ADAL" clId="{D5FD8459-2B5C-48A5-9673-8D128202ED48}" dt="2026-03-26T12:00:45.073" v="216" actId="208"/>
        <pc:sldMkLst>
          <pc:docMk/>
          <pc:sldMk cId="631084662" sldId="2147480441"/>
        </pc:sldMkLst>
        <pc:spChg chg="mod">
          <ac:chgData name="Yoel Kortick" userId="167978f5-7f40-4909-85d5-d4149554ad4e" providerId="ADAL" clId="{D5FD8459-2B5C-48A5-9673-8D128202ED48}" dt="2026-03-26T12:00:41.489" v="215" actId="1036"/>
          <ac:spMkLst>
            <pc:docMk/>
            <pc:sldMk cId="631084662" sldId="2147480441"/>
            <ac:spMk id="4" creationId="{51AF5446-352F-80C5-AE4F-6FDDA6B33798}"/>
          </ac:spMkLst>
        </pc:spChg>
        <pc:spChg chg="mod">
          <ac:chgData name="Yoel Kortick" userId="167978f5-7f40-4909-85d5-d4149554ad4e" providerId="ADAL" clId="{D5FD8459-2B5C-48A5-9673-8D128202ED48}" dt="2026-03-26T11:58:04.398" v="8" actId="6549"/>
          <ac:spMkLst>
            <pc:docMk/>
            <pc:sldMk cId="631084662" sldId="2147480441"/>
            <ac:spMk id="6" creationId="{A8BB1018-8706-2DC8-3B89-54C13F6324DB}"/>
          </ac:spMkLst>
        </pc:spChg>
        <pc:spChg chg="mod">
          <ac:chgData name="Yoel Kortick" userId="167978f5-7f40-4909-85d5-d4149554ad4e" providerId="ADAL" clId="{D5FD8459-2B5C-48A5-9673-8D128202ED48}" dt="2026-03-26T12:00:41.489" v="215" actId="1036"/>
          <ac:spMkLst>
            <pc:docMk/>
            <pc:sldMk cId="631084662" sldId="2147480441"/>
            <ac:spMk id="7" creationId="{1CC0490C-E0ED-5C64-D41D-407537D1E2FE}"/>
          </ac:spMkLst>
        </pc:spChg>
        <pc:spChg chg="mod">
          <ac:chgData name="Yoel Kortick" userId="167978f5-7f40-4909-85d5-d4149554ad4e" providerId="ADAL" clId="{D5FD8459-2B5C-48A5-9673-8D128202ED48}" dt="2026-03-26T12:00:41.489" v="215" actId="1036"/>
          <ac:spMkLst>
            <pc:docMk/>
            <pc:sldMk cId="631084662" sldId="2147480441"/>
            <ac:spMk id="8" creationId="{77D727C0-E747-1F32-9C6C-2877E45DE010}"/>
          </ac:spMkLst>
        </pc:spChg>
        <pc:picChg chg="add del mod ord">
          <ac:chgData name="Yoel Kortick" userId="167978f5-7f40-4909-85d5-d4149554ad4e" providerId="ADAL" clId="{D5FD8459-2B5C-48A5-9673-8D128202ED48}" dt="2026-03-26T12:00:32.028" v="176" actId="478"/>
          <ac:picMkLst>
            <pc:docMk/>
            <pc:sldMk cId="631084662" sldId="2147480441"/>
            <ac:picMk id="9" creationId="{6FFD868C-20C1-5A97-0E13-0366A997D035}"/>
          </ac:picMkLst>
        </pc:picChg>
        <pc:picChg chg="del">
          <ac:chgData name="Yoel Kortick" userId="167978f5-7f40-4909-85d5-d4149554ad4e" providerId="ADAL" clId="{D5FD8459-2B5C-48A5-9673-8D128202ED48}" dt="2026-03-26T11:58:06.361" v="9" actId="478"/>
          <ac:picMkLst>
            <pc:docMk/>
            <pc:sldMk cId="631084662" sldId="2147480441"/>
            <ac:picMk id="11" creationId="{AA177905-F0F9-78F2-4453-E37863B78F14}"/>
          </ac:picMkLst>
        </pc:picChg>
        <pc:picChg chg="add mod ord">
          <ac:chgData name="Yoel Kortick" userId="167978f5-7f40-4909-85d5-d4149554ad4e" providerId="ADAL" clId="{D5FD8459-2B5C-48A5-9673-8D128202ED48}" dt="2026-03-26T12:00:45.073" v="216" actId="208"/>
          <ac:picMkLst>
            <pc:docMk/>
            <pc:sldMk cId="631084662" sldId="2147480441"/>
            <ac:picMk id="12" creationId="{20463996-1565-8E93-68C4-B0EE3A139248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00:05.665" v="175" actId="208"/>
        <pc:sldMkLst>
          <pc:docMk/>
          <pc:sldMk cId="3444942007" sldId="2147480442"/>
        </pc:sldMkLst>
        <pc:spChg chg="mod">
          <ac:chgData name="Yoel Kortick" userId="167978f5-7f40-4909-85d5-d4149554ad4e" providerId="ADAL" clId="{D5FD8459-2B5C-48A5-9673-8D128202ED48}" dt="2026-03-26T11:59:43.231" v="114" actId="1036"/>
          <ac:spMkLst>
            <pc:docMk/>
            <pc:sldMk cId="3444942007" sldId="2147480442"/>
            <ac:spMk id="4" creationId="{9628798C-6ED8-BDEB-C36E-9436003B0237}"/>
          </ac:spMkLst>
        </pc:spChg>
        <pc:spChg chg="del mod">
          <ac:chgData name="Yoel Kortick" userId="167978f5-7f40-4909-85d5-d4149554ad4e" providerId="ADAL" clId="{D5FD8459-2B5C-48A5-9673-8D128202ED48}" dt="2026-03-26T11:59:37.163" v="109" actId="478"/>
          <ac:spMkLst>
            <pc:docMk/>
            <pc:sldMk cId="3444942007" sldId="2147480442"/>
            <ac:spMk id="7" creationId="{7892842A-00FE-8D77-54B6-A38EA6A5C4AF}"/>
          </ac:spMkLst>
        </pc:spChg>
        <pc:spChg chg="del mod">
          <ac:chgData name="Yoel Kortick" userId="167978f5-7f40-4909-85d5-d4149554ad4e" providerId="ADAL" clId="{D5FD8459-2B5C-48A5-9673-8D128202ED48}" dt="2026-03-26T11:59:39.052" v="110" actId="478"/>
          <ac:spMkLst>
            <pc:docMk/>
            <pc:sldMk cId="3444942007" sldId="2147480442"/>
            <ac:spMk id="8" creationId="{472FD4D1-249A-C69F-319D-5BA46AFC3993}"/>
          </ac:spMkLst>
        </pc:spChg>
        <pc:spChg chg="add mod">
          <ac:chgData name="Yoel Kortick" userId="167978f5-7f40-4909-85d5-d4149554ad4e" providerId="ADAL" clId="{D5FD8459-2B5C-48A5-9673-8D128202ED48}" dt="2026-03-26T11:59:52.212" v="140" actId="1036"/>
          <ac:spMkLst>
            <pc:docMk/>
            <pc:sldMk cId="3444942007" sldId="2147480442"/>
            <ac:spMk id="11" creationId="{2393133D-53F8-42B9-44A8-A56DA3F9F7C4}"/>
          </ac:spMkLst>
        </pc:spChg>
        <pc:spChg chg="add mod">
          <ac:chgData name="Yoel Kortick" userId="167978f5-7f40-4909-85d5-d4149554ad4e" providerId="ADAL" clId="{D5FD8459-2B5C-48A5-9673-8D128202ED48}" dt="2026-03-26T12:00:00.894" v="174" actId="1035"/>
          <ac:spMkLst>
            <pc:docMk/>
            <pc:sldMk cId="3444942007" sldId="2147480442"/>
            <ac:spMk id="12" creationId="{EC4C7DD7-4C67-6046-859B-3573408C3261}"/>
          </ac:spMkLst>
        </pc:spChg>
        <pc:picChg chg="del">
          <ac:chgData name="Yoel Kortick" userId="167978f5-7f40-4909-85d5-d4149554ad4e" providerId="ADAL" clId="{D5FD8459-2B5C-48A5-9673-8D128202ED48}" dt="2026-03-26T11:59:02.573" v="98" actId="478"/>
          <ac:picMkLst>
            <pc:docMk/>
            <pc:sldMk cId="3444942007" sldId="2147480442"/>
            <ac:picMk id="9" creationId="{2C3492F7-F647-98DF-ED1A-C57DFC10E788}"/>
          </ac:picMkLst>
        </pc:picChg>
        <pc:picChg chg="add mod ord">
          <ac:chgData name="Yoel Kortick" userId="167978f5-7f40-4909-85d5-d4149554ad4e" providerId="ADAL" clId="{D5FD8459-2B5C-48A5-9673-8D128202ED48}" dt="2026-03-26T12:00:05.665" v="175" actId="208"/>
          <ac:picMkLst>
            <pc:docMk/>
            <pc:sldMk cId="3444942007" sldId="2147480442"/>
            <ac:picMk id="10" creationId="{F4A45449-C73D-1A6C-27AF-6FDE1342C026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02:21.959" v="266" actId="208"/>
        <pc:sldMkLst>
          <pc:docMk/>
          <pc:sldMk cId="3602037601" sldId="2147480445"/>
        </pc:sldMkLst>
        <pc:spChg chg="mod">
          <ac:chgData name="Yoel Kortick" userId="167978f5-7f40-4909-85d5-d4149554ad4e" providerId="ADAL" clId="{D5FD8459-2B5C-48A5-9673-8D128202ED48}" dt="2026-03-26T12:02:18.874" v="265" actId="1038"/>
          <ac:spMkLst>
            <pc:docMk/>
            <pc:sldMk cId="3602037601" sldId="2147480445"/>
            <ac:spMk id="4" creationId="{9692059F-73FA-0143-5FB6-729BAD2AED4B}"/>
          </ac:spMkLst>
        </pc:spChg>
        <pc:picChg chg="del">
          <ac:chgData name="Yoel Kortick" userId="167978f5-7f40-4909-85d5-d4149554ad4e" providerId="ADAL" clId="{D5FD8459-2B5C-48A5-9673-8D128202ED48}" dt="2026-03-26T12:02:05.616" v="217" actId="478"/>
          <ac:picMkLst>
            <pc:docMk/>
            <pc:sldMk cId="3602037601" sldId="2147480445"/>
            <ac:picMk id="8" creationId="{35F5432E-2F36-039E-31C5-A98AA761F0A5}"/>
          </ac:picMkLst>
        </pc:picChg>
        <pc:picChg chg="add mod ord">
          <ac:chgData name="Yoel Kortick" userId="167978f5-7f40-4909-85d5-d4149554ad4e" providerId="ADAL" clId="{D5FD8459-2B5C-48A5-9673-8D128202ED48}" dt="2026-03-26T12:02:21.959" v="266" actId="208"/>
          <ac:picMkLst>
            <pc:docMk/>
            <pc:sldMk cId="3602037601" sldId="2147480445"/>
            <ac:picMk id="9" creationId="{7FAFC08A-D16A-6E8E-6F34-3911FF27EDE2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10:33.432" v="373" actId="208"/>
        <pc:sldMkLst>
          <pc:docMk/>
          <pc:sldMk cId="1179181613" sldId="2147480449"/>
        </pc:sldMkLst>
        <pc:spChg chg="mod">
          <ac:chgData name="Yoel Kortick" userId="167978f5-7f40-4909-85d5-d4149554ad4e" providerId="ADAL" clId="{D5FD8459-2B5C-48A5-9673-8D128202ED48}" dt="2026-03-26T12:10:30.782" v="372" actId="1035"/>
          <ac:spMkLst>
            <pc:docMk/>
            <pc:sldMk cId="1179181613" sldId="2147480449"/>
            <ac:spMk id="7" creationId="{FEA0153B-572A-1330-7B2F-FE70F8825C2F}"/>
          </ac:spMkLst>
        </pc:spChg>
        <pc:spChg chg="mod">
          <ac:chgData name="Yoel Kortick" userId="167978f5-7f40-4909-85d5-d4149554ad4e" providerId="ADAL" clId="{D5FD8459-2B5C-48A5-9673-8D128202ED48}" dt="2026-03-26T12:04:05.024" v="308" actId="1038"/>
          <ac:spMkLst>
            <pc:docMk/>
            <pc:sldMk cId="1179181613" sldId="2147480449"/>
            <ac:spMk id="8" creationId="{4E2378C9-B9CB-CBEC-1DA8-B8710B906672}"/>
          </ac:spMkLst>
        </pc:spChg>
        <pc:picChg chg="del">
          <ac:chgData name="Yoel Kortick" userId="167978f5-7f40-4909-85d5-d4149554ad4e" providerId="ADAL" clId="{D5FD8459-2B5C-48A5-9673-8D128202ED48}" dt="2026-03-26T12:03:42.052" v="269" actId="478"/>
          <ac:picMkLst>
            <pc:docMk/>
            <pc:sldMk cId="1179181613" sldId="2147480449"/>
            <ac:picMk id="4" creationId="{9ED56E0B-5AD6-1DBB-7F95-AC7E510E96D1}"/>
          </ac:picMkLst>
        </pc:picChg>
        <pc:picChg chg="add del mod ord">
          <ac:chgData name="Yoel Kortick" userId="167978f5-7f40-4909-85d5-d4149554ad4e" providerId="ADAL" clId="{D5FD8459-2B5C-48A5-9673-8D128202ED48}" dt="2026-03-26T12:10:18.696" v="345" actId="478"/>
          <ac:picMkLst>
            <pc:docMk/>
            <pc:sldMk cId="1179181613" sldId="2147480449"/>
            <ac:picMk id="9" creationId="{DD6E2C1E-00CD-14BB-EE87-28267E9EDC2E}"/>
          </ac:picMkLst>
        </pc:picChg>
        <pc:picChg chg="add mod ord">
          <ac:chgData name="Yoel Kortick" userId="167978f5-7f40-4909-85d5-d4149554ad4e" providerId="ADAL" clId="{D5FD8459-2B5C-48A5-9673-8D128202ED48}" dt="2026-03-26T12:10:33.432" v="373" actId="208"/>
          <ac:picMkLst>
            <pc:docMk/>
            <pc:sldMk cId="1179181613" sldId="2147480449"/>
            <ac:picMk id="11" creationId="{CF738A83-27AB-2120-5637-F8C87C6DCB5A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07:55.152" v="342" actId="1038"/>
        <pc:sldMkLst>
          <pc:docMk/>
          <pc:sldMk cId="4125475030" sldId="2147480455"/>
        </pc:sldMkLst>
        <pc:spChg chg="mod">
          <ac:chgData name="Yoel Kortick" userId="167978f5-7f40-4909-85d5-d4149554ad4e" providerId="ADAL" clId="{D5FD8459-2B5C-48A5-9673-8D128202ED48}" dt="2026-03-26T12:07:55.152" v="342" actId="1038"/>
          <ac:spMkLst>
            <pc:docMk/>
            <pc:sldMk cId="4125475030" sldId="2147480455"/>
            <ac:spMk id="8" creationId="{389EC7DD-F26F-09E4-ABCB-730815E2B9D5}"/>
          </ac:spMkLst>
        </pc:spChg>
        <pc:picChg chg="add mod ord">
          <ac:chgData name="Yoel Kortick" userId="167978f5-7f40-4909-85d5-d4149554ad4e" providerId="ADAL" clId="{D5FD8459-2B5C-48A5-9673-8D128202ED48}" dt="2026-03-26T12:07:46.944" v="331" actId="167"/>
          <ac:picMkLst>
            <pc:docMk/>
            <pc:sldMk cId="4125475030" sldId="2147480455"/>
            <ac:picMk id="4" creationId="{4C4D880C-4AE4-27B9-D85F-8607A235EFD5}"/>
          </ac:picMkLst>
        </pc:picChg>
        <pc:picChg chg="del">
          <ac:chgData name="Yoel Kortick" userId="167978f5-7f40-4909-85d5-d4149554ad4e" providerId="ADAL" clId="{D5FD8459-2B5C-48A5-9673-8D128202ED48}" dt="2026-03-26T12:07:27.052" v="310" actId="478"/>
          <ac:picMkLst>
            <pc:docMk/>
            <pc:sldMk cId="4125475030" sldId="2147480455"/>
            <ac:picMk id="7" creationId="{8ED8BD2C-FE39-7242-99D2-A2F01E83C102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08:59.286" v="344"/>
        <pc:sldMkLst>
          <pc:docMk/>
          <pc:sldMk cId="973615826" sldId="2147480458"/>
        </pc:sldMkLst>
        <pc:spChg chg="del">
          <ac:chgData name="Yoel Kortick" userId="167978f5-7f40-4909-85d5-d4149554ad4e" providerId="ADAL" clId="{D5FD8459-2B5C-48A5-9673-8D128202ED48}" dt="2026-03-26T12:08:58.398" v="343" actId="478"/>
          <ac:spMkLst>
            <pc:docMk/>
            <pc:sldMk cId="973615826" sldId="2147480458"/>
            <ac:spMk id="4" creationId="{8A31765F-F4EE-3804-83EB-E6FE39C4C398}"/>
          </ac:spMkLst>
        </pc:spChg>
        <pc:spChg chg="del">
          <ac:chgData name="Yoel Kortick" userId="167978f5-7f40-4909-85d5-d4149554ad4e" providerId="ADAL" clId="{D5FD8459-2B5C-48A5-9673-8D128202ED48}" dt="2026-03-26T12:08:58.398" v="343" actId="478"/>
          <ac:spMkLst>
            <pc:docMk/>
            <pc:sldMk cId="973615826" sldId="2147480458"/>
            <ac:spMk id="7" creationId="{1F10051A-AD7E-2552-9A54-F1204F407A4E}"/>
          </ac:spMkLst>
        </pc:spChg>
        <pc:spChg chg="add mod">
          <ac:chgData name="Yoel Kortick" userId="167978f5-7f40-4909-85d5-d4149554ad4e" providerId="ADAL" clId="{D5FD8459-2B5C-48A5-9673-8D128202ED48}" dt="2026-03-26T12:08:59.286" v="344"/>
          <ac:spMkLst>
            <pc:docMk/>
            <pc:sldMk cId="973615826" sldId="2147480458"/>
            <ac:spMk id="9" creationId="{110335A5-F514-E749-21D3-C503596364DD}"/>
          </ac:spMkLst>
        </pc:spChg>
        <pc:spChg chg="add mod">
          <ac:chgData name="Yoel Kortick" userId="167978f5-7f40-4909-85d5-d4149554ad4e" providerId="ADAL" clId="{D5FD8459-2B5C-48A5-9673-8D128202ED48}" dt="2026-03-26T12:08:59.286" v="344"/>
          <ac:spMkLst>
            <pc:docMk/>
            <pc:sldMk cId="973615826" sldId="2147480458"/>
            <ac:spMk id="10" creationId="{EC3D24D2-C4F7-7A9F-789C-F117363A8596}"/>
          </ac:spMkLst>
        </pc:spChg>
        <pc:picChg chg="add mod">
          <ac:chgData name="Yoel Kortick" userId="167978f5-7f40-4909-85d5-d4149554ad4e" providerId="ADAL" clId="{D5FD8459-2B5C-48A5-9673-8D128202ED48}" dt="2026-03-26T12:08:59.286" v="344"/>
          <ac:picMkLst>
            <pc:docMk/>
            <pc:sldMk cId="973615826" sldId="2147480458"/>
            <ac:picMk id="3" creationId="{D4494859-04AF-FBA5-F36C-6EDD99DBA8C0}"/>
          </ac:picMkLst>
        </pc:picChg>
        <pc:picChg chg="del">
          <ac:chgData name="Yoel Kortick" userId="167978f5-7f40-4909-85d5-d4149554ad4e" providerId="ADAL" clId="{D5FD8459-2B5C-48A5-9673-8D128202ED48}" dt="2026-03-26T12:08:58.398" v="343" actId="478"/>
          <ac:picMkLst>
            <pc:docMk/>
            <pc:sldMk cId="973615826" sldId="2147480458"/>
            <ac:picMk id="8" creationId="{62A85CB2-8C0F-51E8-5348-3036F9357496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12:07.218" v="391" actId="208"/>
        <pc:sldMkLst>
          <pc:docMk/>
          <pc:sldMk cId="1720266913" sldId="2147480462"/>
        </pc:sldMkLst>
        <pc:spChg chg="mod">
          <ac:chgData name="Yoel Kortick" userId="167978f5-7f40-4909-85d5-d4149554ad4e" providerId="ADAL" clId="{D5FD8459-2B5C-48A5-9673-8D128202ED48}" dt="2026-03-26T12:12:04.042" v="390" actId="1038"/>
          <ac:spMkLst>
            <pc:docMk/>
            <pc:sldMk cId="1720266913" sldId="2147480462"/>
            <ac:spMk id="7" creationId="{69C3A2F0-B978-A9DC-6333-6BC6CAB9C6B4}"/>
          </ac:spMkLst>
        </pc:spChg>
        <pc:spChg chg="mod">
          <ac:chgData name="Yoel Kortick" userId="167978f5-7f40-4909-85d5-d4149554ad4e" providerId="ADAL" clId="{D5FD8459-2B5C-48A5-9673-8D128202ED48}" dt="2026-03-26T12:11:57.672" v="377" actId="1076"/>
          <ac:spMkLst>
            <pc:docMk/>
            <pc:sldMk cId="1720266913" sldId="2147480462"/>
            <ac:spMk id="8" creationId="{52183EE9-8975-A1CE-0403-500D5FC9FE37}"/>
          </ac:spMkLst>
        </pc:spChg>
        <pc:picChg chg="del">
          <ac:chgData name="Yoel Kortick" userId="167978f5-7f40-4909-85d5-d4149554ad4e" providerId="ADAL" clId="{D5FD8459-2B5C-48A5-9673-8D128202ED48}" dt="2026-03-26T12:11:50.522" v="374" actId="478"/>
          <ac:picMkLst>
            <pc:docMk/>
            <pc:sldMk cId="1720266913" sldId="2147480462"/>
            <ac:picMk id="3" creationId="{05AE8818-FF56-5A2B-5883-E61AD8C1DE23}"/>
          </ac:picMkLst>
        </pc:picChg>
        <pc:picChg chg="add mod ord">
          <ac:chgData name="Yoel Kortick" userId="167978f5-7f40-4909-85d5-d4149554ad4e" providerId="ADAL" clId="{D5FD8459-2B5C-48A5-9673-8D128202ED48}" dt="2026-03-26T12:12:07.218" v="391" actId="208"/>
          <ac:picMkLst>
            <pc:docMk/>
            <pc:sldMk cId="1720266913" sldId="2147480462"/>
            <ac:picMk id="9" creationId="{221EE8BC-911B-53A2-4995-3D36B7CF443C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14:46.042" v="412" actId="1038"/>
        <pc:sldMkLst>
          <pc:docMk/>
          <pc:sldMk cId="2663841875" sldId="2147480468"/>
        </pc:sldMkLst>
        <pc:spChg chg="mod">
          <ac:chgData name="Yoel Kortick" userId="167978f5-7f40-4909-85d5-d4149554ad4e" providerId="ADAL" clId="{D5FD8459-2B5C-48A5-9673-8D128202ED48}" dt="2026-03-26T12:14:46.042" v="412" actId="1038"/>
          <ac:spMkLst>
            <pc:docMk/>
            <pc:sldMk cId="2663841875" sldId="2147480468"/>
            <ac:spMk id="8" creationId="{CE3C50DE-86A5-3ED8-4C74-5EF1ABD96787}"/>
          </ac:spMkLst>
        </pc:spChg>
        <pc:picChg chg="del">
          <ac:chgData name="Yoel Kortick" userId="167978f5-7f40-4909-85d5-d4149554ad4e" providerId="ADAL" clId="{D5FD8459-2B5C-48A5-9673-8D128202ED48}" dt="2026-03-26T12:14:27.189" v="392" actId="478"/>
          <ac:picMkLst>
            <pc:docMk/>
            <pc:sldMk cId="2663841875" sldId="2147480468"/>
            <ac:picMk id="3" creationId="{4638C3BB-4C11-8C96-F8BF-B448745309F1}"/>
          </ac:picMkLst>
        </pc:picChg>
        <pc:picChg chg="add mod ord">
          <ac:chgData name="Yoel Kortick" userId="167978f5-7f40-4909-85d5-d4149554ad4e" providerId="ADAL" clId="{D5FD8459-2B5C-48A5-9673-8D128202ED48}" dt="2026-03-26T12:14:38.442" v="400" actId="167"/>
          <ac:picMkLst>
            <pc:docMk/>
            <pc:sldMk cId="2663841875" sldId="2147480468"/>
            <ac:picMk id="7" creationId="{B836819E-8FA5-CC68-8DF5-D8C144F7DEEC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18:45.982" v="563" actId="1038"/>
        <pc:sldMkLst>
          <pc:docMk/>
          <pc:sldMk cId="2020490076" sldId="2147480476"/>
        </pc:sldMkLst>
        <pc:spChg chg="mod">
          <ac:chgData name="Yoel Kortick" userId="167978f5-7f40-4909-85d5-d4149554ad4e" providerId="ADAL" clId="{D5FD8459-2B5C-48A5-9673-8D128202ED48}" dt="2026-03-26T12:18:45.982" v="563" actId="1038"/>
          <ac:spMkLst>
            <pc:docMk/>
            <pc:sldMk cId="2020490076" sldId="2147480476"/>
            <ac:spMk id="10" creationId="{3032FF0C-0B24-637C-C19C-4775018F086B}"/>
          </ac:spMkLst>
        </pc:spChg>
        <pc:picChg chg="del">
          <ac:chgData name="Yoel Kortick" userId="167978f5-7f40-4909-85d5-d4149554ad4e" providerId="ADAL" clId="{D5FD8459-2B5C-48A5-9673-8D128202ED48}" dt="2026-03-26T12:17:07.873" v="413" actId="478"/>
          <ac:picMkLst>
            <pc:docMk/>
            <pc:sldMk cId="2020490076" sldId="2147480476"/>
            <ac:picMk id="4" creationId="{D08F58E0-C794-9F83-D215-E2268934254E}"/>
          </ac:picMkLst>
        </pc:picChg>
        <pc:picChg chg="add del mod ord">
          <ac:chgData name="Yoel Kortick" userId="167978f5-7f40-4909-85d5-d4149554ad4e" providerId="ADAL" clId="{D5FD8459-2B5C-48A5-9673-8D128202ED48}" dt="2026-03-26T12:18:04.485" v="422" actId="478"/>
          <ac:picMkLst>
            <pc:docMk/>
            <pc:sldMk cId="2020490076" sldId="2147480476"/>
            <ac:picMk id="7" creationId="{B85D89B4-5747-A37D-F34E-3AE87C7CC86B}"/>
          </ac:picMkLst>
        </pc:picChg>
        <pc:picChg chg="add mod ord">
          <ac:chgData name="Yoel Kortick" userId="167978f5-7f40-4909-85d5-d4149554ad4e" providerId="ADAL" clId="{D5FD8459-2B5C-48A5-9673-8D128202ED48}" dt="2026-03-26T12:18:45.982" v="563" actId="1038"/>
          <ac:picMkLst>
            <pc:docMk/>
            <pc:sldMk cId="2020490076" sldId="2147480476"/>
            <ac:picMk id="9" creationId="{88AC923C-74A5-E771-F71C-D69BBC1E39BA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22:41.173" v="578" actId="11529"/>
        <pc:sldMkLst>
          <pc:docMk/>
          <pc:sldMk cId="1039076634" sldId="2147480480"/>
        </pc:sldMkLst>
        <pc:spChg chg="mod">
          <ac:chgData name="Yoel Kortick" userId="167978f5-7f40-4909-85d5-d4149554ad4e" providerId="ADAL" clId="{D5FD8459-2B5C-48A5-9673-8D128202ED48}" dt="2026-03-26T12:22:34.990" v="577" actId="1035"/>
          <ac:spMkLst>
            <pc:docMk/>
            <pc:sldMk cId="1039076634" sldId="2147480480"/>
            <ac:spMk id="4" creationId="{EBED623F-D9D1-A3D7-E2D4-95CCFD758944}"/>
          </ac:spMkLst>
        </pc:spChg>
        <pc:spChg chg="mod">
          <ac:chgData name="Yoel Kortick" userId="167978f5-7f40-4909-85d5-d4149554ad4e" providerId="ADAL" clId="{D5FD8459-2B5C-48A5-9673-8D128202ED48}" dt="2026-03-26T12:22:19.674" v="569" actId="14100"/>
          <ac:spMkLst>
            <pc:docMk/>
            <pc:sldMk cId="1039076634" sldId="2147480480"/>
            <ac:spMk id="6" creationId="{2FAF27F9-B4DB-D3F5-EF2D-46E7C53D2F0C}"/>
          </ac:spMkLst>
        </pc:spChg>
        <pc:spChg chg="add">
          <ac:chgData name="Yoel Kortick" userId="167978f5-7f40-4909-85d5-d4149554ad4e" providerId="ADAL" clId="{D5FD8459-2B5C-48A5-9673-8D128202ED48}" dt="2026-03-26T12:22:41.173" v="578" actId="11529"/>
          <ac:spMkLst>
            <pc:docMk/>
            <pc:sldMk cId="1039076634" sldId="2147480480"/>
            <ac:spMk id="9" creationId="{8DDDC892-D9AA-0F2A-E396-A48CC7FE9249}"/>
          </ac:spMkLst>
        </pc:spChg>
        <pc:picChg chg="add mod ord">
          <ac:chgData name="Yoel Kortick" userId="167978f5-7f40-4909-85d5-d4149554ad4e" providerId="ADAL" clId="{D5FD8459-2B5C-48A5-9673-8D128202ED48}" dt="2026-03-26T12:22:27.402" v="572" actId="167"/>
          <ac:picMkLst>
            <pc:docMk/>
            <pc:sldMk cId="1039076634" sldId="2147480480"/>
            <ac:picMk id="7" creationId="{B6E01226-1D80-31D7-4689-41B10AF8B43D}"/>
          </ac:picMkLst>
        </pc:picChg>
        <pc:picChg chg="del">
          <ac:chgData name="Yoel Kortick" userId="167978f5-7f40-4909-85d5-d4149554ad4e" providerId="ADAL" clId="{D5FD8459-2B5C-48A5-9673-8D128202ED48}" dt="2026-03-26T12:21:54.544" v="564" actId="478"/>
          <ac:picMkLst>
            <pc:docMk/>
            <pc:sldMk cId="1039076634" sldId="2147480480"/>
            <ac:picMk id="8" creationId="{8BDD4A19-5A85-02FC-44D6-F0B9519BCD05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23:49.696" v="606" actId="208"/>
        <pc:sldMkLst>
          <pc:docMk/>
          <pc:sldMk cId="1025009526" sldId="2147480481"/>
        </pc:sldMkLst>
        <pc:spChg chg="mod">
          <ac:chgData name="Yoel Kortick" userId="167978f5-7f40-4909-85d5-d4149554ad4e" providerId="ADAL" clId="{D5FD8459-2B5C-48A5-9673-8D128202ED48}" dt="2026-03-26T12:23:47.310" v="605" actId="1037"/>
          <ac:spMkLst>
            <pc:docMk/>
            <pc:sldMk cId="1025009526" sldId="2147480481"/>
            <ac:spMk id="4" creationId="{04CF702F-1B2B-E477-DC9F-0437ABF7FD73}"/>
          </ac:spMkLst>
        </pc:spChg>
        <pc:picChg chg="del">
          <ac:chgData name="Yoel Kortick" userId="167978f5-7f40-4909-85d5-d4149554ad4e" providerId="ADAL" clId="{D5FD8459-2B5C-48A5-9673-8D128202ED48}" dt="2026-03-26T12:23:38.004" v="589" actId="478"/>
          <ac:picMkLst>
            <pc:docMk/>
            <pc:sldMk cId="1025009526" sldId="2147480481"/>
            <ac:picMk id="7" creationId="{82552C78-6CAA-F882-CB92-E4F17B0CEF38}"/>
          </ac:picMkLst>
        </pc:picChg>
        <pc:picChg chg="add mod ord">
          <ac:chgData name="Yoel Kortick" userId="167978f5-7f40-4909-85d5-d4149554ad4e" providerId="ADAL" clId="{D5FD8459-2B5C-48A5-9673-8D128202ED48}" dt="2026-03-26T12:23:49.696" v="606" actId="208"/>
          <ac:picMkLst>
            <pc:docMk/>
            <pc:sldMk cId="1025009526" sldId="2147480481"/>
            <ac:picMk id="8" creationId="{0FA586E2-67B8-FC73-F07B-5BF62FFB8FD8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23:21.852" v="588" actId="208"/>
        <pc:sldMkLst>
          <pc:docMk/>
          <pc:sldMk cId="3496738410" sldId="2147480482"/>
        </pc:sldMkLst>
        <pc:spChg chg="mod">
          <ac:chgData name="Yoel Kortick" userId="167978f5-7f40-4909-85d5-d4149554ad4e" providerId="ADAL" clId="{D5FD8459-2B5C-48A5-9673-8D128202ED48}" dt="2026-03-26T12:23:19.400" v="587" actId="1036"/>
          <ac:spMkLst>
            <pc:docMk/>
            <pc:sldMk cId="3496738410" sldId="2147480482"/>
            <ac:spMk id="4" creationId="{46961B6A-B015-7A25-D193-97DF43F03F63}"/>
          </ac:spMkLst>
        </pc:spChg>
        <pc:picChg chg="del">
          <ac:chgData name="Yoel Kortick" userId="167978f5-7f40-4909-85d5-d4149554ad4e" providerId="ADAL" clId="{D5FD8459-2B5C-48A5-9673-8D128202ED48}" dt="2026-03-26T12:23:11.470" v="579" actId="478"/>
          <ac:picMkLst>
            <pc:docMk/>
            <pc:sldMk cId="3496738410" sldId="2147480482"/>
            <ac:picMk id="7" creationId="{34F09043-1B4B-AA80-7941-00DB2650FD83}"/>
          </ac:picMkLst>
        </pc:picChg>
        <pc:picChg chg="add mod ord">
          <ac:chgData name="Yoel Kortick" userId="167978f5-7f40-4909-85d5-d4149554ad4e" providerId="ADAL" clId="{D5FD8459-2B5C-48A5-9673-8D128202ED48}" dt="2026-03-26T12:23:21.852" v="588" actId="208"/>
          <ac:picMkLst>
            <pc:docMk/>
            <pc:sldMk cId="3496738410" sldId="2147480482"/>
            <ac:picMk id="8" creationId="{C076E1A0-2DD4-94E0-1114-47E093ABCA2D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25:40.414" v="647" actId="208"/>
        <pc:sldMkLst>
          <pc:docMk/>
          <pc:sldMk cId="2117221385" sldId="2147480483"/>
        </pc:sldMkLst>
        <pc:spChg chg="mod">
          <ac:chgData name="Yoel Kortick" userId="167978f5-7f40-4909-85d5-d4149554ad4e" providerId="ADAL" clId="{D5FD8459-2B5C-48A5-9673-8D128202ED48}" dt="2026-03-26T12:25:36.613" v="646" actId="1037"/>
          <ac:spMkLst>
            <pc:docMk/>
            <pc:sldMk cId="2117221385" sldId="2147480483"/>
            <ac:spMk id="4" creationId="{B7EF3481-DC94-FF1E-DAFF-72E0DE4B5B3B}"/>
          </ac:spMkLst>
        </pc:spChg>
        <pc:picChg chg="del">
          <ac:chgData name="Yoel Kortick" userId="167978f5-7f40-4909-85d5-d4149554ad4e" providerId="ADAL" clId="{D5FD8459-2B5C-48A5-9673-8D128202ED48}" dt="2026-03-26T12:25:23.021" v="607" actId="478"/>
          <ac:picMkLst>
            <pc:docMk/>
            <pc:sldMk cId="2117221385" sldId="2147480483"/>
            <ac:picMk id="3" creationId="{9216A89A-C2E3-9DFD-FC6D-F240DD7EE6F4}"/>
          </ac:picMkLst>
        </pc:picChg>
        <pc:picChg chg="add mod ord">
          <ac:chgData name="Yoel Kortick" userId="167978f5-7f40-4909-85d5-d4149554ad4e" providerId="ADAL" clId="{D5FD8459-2B5C-48A5-9673-8D128202ED48}" dt="2026-03-26T12:25:40.414" v="647" actId="208"/>
          <ac:picMkLst>
            <pc:docMk/>
            <pc:sldMk cId="2117221385" sldId="2147480483"/>
            <ac:picMk id="16" creationId="{F292CECC-BB3C-F365-8FA6-B160067D1104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27:09.522" v="698" actId="1035"/>
        <pc:sldMkLst>
          <pc:docMk/>
          <pc:sldMk cId="2930310081" sldId="2147480484"/>
        </pc:sldMkLst>
        <pc:spChg chg="mod">
          <ac:chgData name="Yoel Kortick" userId="167978f5-7f40-4909-85d5-d4149554ad4e" providerId="ADAL" clId="{D5FD8459-2B5C-48A5-9673-8D128202ED48}" dt="2026-03-26T12:27:09.522" v="698" actId="1035"/>
          <ac:spMkLst>
            <pc:docMk/>
            <pc:sldMk cId="2930310081" sldId="2147480484"/>
            <ac:spMk id="4" creationId="{C25076B1-1425-7A72-65A7-D972CFB4E23F}"/>
          </ac:spMkLst>
        </pc:spChg>
        <pc:spChg chg="mod">
          <ac:chgData name="Yoel Kortick" userId="167978f5-7f40-4909-85d5-d4149554ad4e" providerId="ADAL" clId="{D5FD8459-2B5C-48A5-9673-8D128202ED48}" dt="2026-03-26T12:27:00.918" v="690" actId="14100"/>
          <ac:spMkLst>
            <pc:docMk/>
            <pc:sldMk cId="2930310081" sldId="2147480484"/>
            <ac:spMk id="12" creationId="{75706DD2-9DEC-27DE-B030-6F3C6D92DED3}"/>
          </ac:spMkLst>
        </pc:spChg>
        <pc:spChg chg="mod">
          <ac:chgData name="Yoel Kortick" userId="167978f5-7f40-4909-85d5-d4149554ad4e" providerId="ADAL" clId="{D5FD8459-2B5C-48A5-9673-8D128202ED48}" dt="2026-03-26T12:26:37.188" v="685" actId="1076"/>
          <ac:spMkLst>
            <pc:docMk/>
            <pc:sldMk cId="2930310081" sldId="2147480484"/>
            <ac:spMk id="18" creationId="{1E5EE425-7294-0DF8-8822-30047CCEC24F}"/>
          </ac:spMkLst>
        </pc:spChg>
        <pc:picChg chg="add mod ord">
          <ac:chgData name="Yoel Kortick" userId="167978f5-7f40-4909-85d5-d4149554ad4e" providerId="ADAL" clId="{D5FD8459-2B5C-48A5-9673-8D128202ED48}" dt="2026-03-26T12:27:04.521" v="691" actId="208"/>
          <ac:picMkLst>
            <pc:docMk/>
            <pc:sldMk cId="2930310081" sldId="2147480484"/>
            <ac:picMk id="7" creationId="{3AFF292D-9E64-6DA0-6F1A-C7A0A50F78DD}"/>
          </ac:picMkLst>
        </pc:picChg>
        <pc:picChg chg="del">
          <ac:chgData name="Yoel Kortick" userId="167978f5-7f40-4909-85d5-d4149554ad4e" providerId="ADAL" clId="{D5FD8459-2B5C-48A5-9673-8D128202ED48}" dt="2026-03-26T12:26:19.492" v="648" actId="478"/>
          <ac:picMkLst>
            <pc:docMk/>
            <pc:sldMk cId="2930310081" sldId="2147480484"/>
            <ac:picMk id="16" creationId="{E0A9867A-9371-11E5-644F-FF384100312E}"/>
          </ac:picMkLst>
        </pc:picChg>
        <pc:cxnChg chg="mod">
          <ac:chgData name="Yoel Kortick" userId="167978f5-7f40-4909-85d5-d4149554ad4e" providerId="ADAL" clId="{D5FD8459-2B5C-48A5-9673-8D128202ED48}" dt="2026-03-26T12:26:49.732" v="688" actId="14100"/>
          <ac:cxnSpMkLst>
            <pc:docMk/>
            <pc:sldMk cId="2930310081" sldId="2147480484"/>
            <ac:cxnSpMk id="13" creationId="{6DEC9E71-7DF4-580D-870C-9AE93342C254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6T12:27:40.835" v="703" actId="208"/>
        <pc:sldMkLst>
          <pc:docMk/>
          <pc:sldMk cId="3105948186" sldId="2147480485"/>
        </pc:sldMkLst>
        <pc:spChg chg="mod">
          <ac:chgData name="Yoel Kortick" userId="167978f5-7f40-4909-85d5-d4149554ad4e" providerId="ADAL" clId="{D5FD8459-2B5C-48A5-9673-8D128202ED48}" dt="2026-03-26T12:27:38.788" v="702" actId="1076"/>
          <ac:spMkLst>
            <pc:docMk/>
            <pc:sldMk cId="3105948186" sldId="2147480485"/>
            <ac:spMk id="18" creationId="{FF8C8D91-5893-6609-7369-440BBE6C2037}"/>
          </ac:spMkLst>
        </pc:spChg>
        <pc:picChg chg="del">
          <ac:chgData name="Yoel Kortick" userId="167978f5-7f40-4909-85d5-d4149554ad4e" providerId="ADAL" clId="{D5FD8459-2B5C-48A5-9673-8D128202ED48}" dt="2026-03-26T12:27:31.853" v="699" actId="478"/>
          <ac:picMkLst>
            <pc:docMk/>
            <pc:sldMk cId="3105948186" sldId="2147480485"/>
            <ac:picMk id="3" creationId="{89C86F6E-5084-BF7B-00CA-705FC5D45071}"/>
          </ac:picMkLst>
        </pc:picChg>
        <pc:picChg chg="add mod ord">
          <ac:chgData name="Yoel Kortick" userId="167978f5-7f40-4909-85d5-d4149554ad4e" providerId="ADAL" clId="{D5FD8459-2B5C-48A5-9673-8D128202ED48}" dt="2026-03-26T12:27:40.835" v="703" actId="208"/>
          <ac:picMkLst>
            <pc:docMk/>
            <pc:sldMk cId="3105948186" sldId="2147480485"/>
            <ac:picMk id="4" creationId="{B92F50E7-961B-700A-FFCB-EA93F6CEDA2C}"/>
          </ac:picMkLst>
        </pc:picChg>
      </pc:sldChg>
      <pc:sldChg chg="del">
        <pc:chgData name="Yoel Kortick" userId="167978f5-7f40-4909-85d5-d4149554ad4e" providerId="ADAL" clId="{D5FD8459-2B5C-48A5-9673-8D128202ED48}" dt="2026-03-26T12:28:16.053" v="706" actId="47"/>
        <pc:sldMkLst>
          <pc:docMk/>
          <pc:sldMk cId="3416788932" sldId="2147480487"/>
        </pc:sldMkLst>
      </pc:sldChg>
      <pc:sldChg chg="addSp delSp modSp mod">
        <pc:chgData name="Yoel Kortick" userId="167978f5-7f40-4909-85d5-d4149554ad4e" providerId="ADAL" clId="{D5FD8459-2B5C-48A5-9673-8D128202ED48}" dt="2026-03-26T12:29:13.852" v="713" actId="208"/>
        <pc:sldMkLst>
          <pc:docMk/>
          <pc:sldMk cId="566138820" sldId="2147480488"/>
        </pc:sldMkLst>
        <pc:spChg chg="mod">
          <ac:chgData name="Yoel Kortick" userId="167978f5-7f40-4909-85d5-d4149554ad4e" providerId="ADAL" clId="{D5FD8459-2B5C-48A5-9673-8D128202ED48}" dt="2026-03-26T12:29:12.367" v="712" actId="1076"/>
          <ac:spMkLst>
            <pc:docMk/>
            <pc:sldMk cId="566138820" sldId="2147480488"/>
            <ac:spMk id="4" creationId="{5507A922-9133-CD90-B895-48A28AD862E8}"/>
          </ac:spMkLst>
        </pc:spChg>
        <pc:picChg chg="del">
          <ac:chgData name="Yoel Kortick" userId="167978f5-7f40-4909-85d5-d4149554ad4e" providerId="ADAL" clId="{D5FD8459-2B5C-48A5-9673-8D128202ED48}" dt="2026-03-26T12:29:05.220" v="709" actId="478"/>
          <ac:picMkLst>
            <pc:docMk/>
            <pc:sldMk cId="566138820" sldId="2147480488"/>
            <ac:picMk id="7" creationId="{69F95E7C-1CEE-E622-04D8-02B2310D0688}"/>
          </ac:picMkLst>
        </pc:picChg>
        <pc:picChg chg="add mod ord">
          <ac:chgData name="Yoel Kortick" userId="167978f5-7f40-4909-85d5-d4149554ad4e" providerId="ADAL" clId="{D5FD8459-2B5C-48A5-9673-8D128202ED48}" dt="2026-03-26T12:29:13.852" v="713" actId="208"/>
          <ac:picMkLst>
            <pc:docMk/>
            <pc:sldMk cId="566138820" sldId="2147480488"/>
            <ac:picMk id="8" creationId="{31CBFDE4-7801-5F7E-AD39-069BCC0B9509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29:28.777" v="718" actId="208"/>
        <pc:sldMkLst>
          <pc:docMk/>
          <pc:sldMk cId="531243229" sldId="2147480489"/>
        </pc:sldMkLst>
        <pc:spChg chg="mod">
          <ac:chgData name="Yoel Kortick" userId="167978f5-7f40-4909-85d5-d4149554ad4e" providerId="ADAL" clId="{D5FD8459-2B5C-48A5-9673-8D128202ED48}" dt="2026-03-26T12:29:26.855" v="717" actId="1076"/>
          <ac:spMkLst>
            <pc:docMk/>
            <pc:sldMk cId="531243229" sldId="2147480489"/>
            <ac:spMk id="4" creationId="{326ED16F-7B6F-AD73-843D-B92F4BFA17FC}"/>
          </ac:spMkLst>
        </pc:spChg>
        <pc:picChg chg="del">
          <ac:chgData name="Yoel Kortick" userId="167978f5-7f40-4909-85d5-d4149554ad4e" providerId="ADAL" clId="{D5FD8459-2B5C-48A5-9673-8D128202ED48}" dt="2026-03-26T12:29:18.758" v="714" actId="478"/>
          <ac:picMkLst>
            <pc:docMk/>
            <pc:sldMk cId="531243229" sldId="2147480489"/>
            <ac:picMk id="7" creationId="{F03A833B-A131-1DCB-3799-AAE26B4803A7}"/>
          </ac:picMkLst>
        </pc:picChg>
        <pc:picChg chg="add mod ord">
          <ac:chgData name="Yoel Kortick" userId="167978f5-7f40-4909-85d5-d4149554ad4e" providerId="ADAL" clId="{D5FD8459-2B5C-48A5-9673-8D128202ED48}" dt="2026-03-26T12:29:28.777" v="718" actId="208"/>
          <ac:picMkLst>
            <pc:docMk/>
            <pc:sldMk cId="531243229" sldId="2147480489"/>
            <ac:picMk id="8" creationId="{964A2D46-501B-3574-03C5-A165E25B8EB3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31:44.392" v="763" actId="208"/>
        <pc:sldMkLst>
          <pc:docMk/>
          <pc:sldMk cId="3237886564" sldId="2147480490"/>
        </pc:sldMkLst>
        <pc:spChg chg="mod">
          <ac:chgData name="Yoel Kortick" userId="167978f5-7f40-4909-85d5-d4149554ad4e" providerId="ADAL" clId="{D5FD8459-2B5C-48A5-9673-8D128202ED48}" dt="2026-03-26T12:31:41.811" v="762" actId="1037"/>
          <ac:spMkLst>
            <pc:docMk/>
            <pc:sldMk cId="3237886564" sldId="2147480490"/>
            <ac:spMk id="4" creationId="{6295344C-4175-28B6-9A39-693BDDFDC8CC}"/>
          </ac:spMkLst>
        </pc:spChg>
        <pc:picChg chg="del">
          <ac:chgData name="Yoel Kortick" userId="167978f5-7f40-4909-85d5-d4149554ad4e" providerId="ADAL" clId="{D5FD8459-2B5C-48A5-9673-8D128202ED48}" dt="2026-03-26T12:31:29.433" v="719" actId="478"/>
          <ac:picMkLst>
            <pc:docMk/>
            <pc:sldMk cId="3237886564" sldId="2147480490"/>
            <ac:picMk id="7" creationId="{F5E72D0F-E988-725F-BA20-F1FD126712FB}"/>
          </ac:picMkLst>
        </pc:picChg>
        <pc:picChg chg="add mod ord">
          <ac:chgData name="Yoel Kortick" userId="167978f5-7f40-4909-85d5-d4149554ad4e" providerId="ADAL" clId="{D5FD8459-2B5C-48A5-9673-8D128202ED48}" dt="2026-03-26T12:31:44.392" v="763" actId="208"/>
          <ac:picMkLst>
            <pc:docMk/>
            <pc:sldMk cId="3237886564" sldId="2147480490"/>
            <ac:picMk id="16" creationId="{562AC2BB-2723-6497-E01C-615BF69174FD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33:12.862" v="830" actId="1038"/>
        <pc:sldMkLst>
          <pc:docMk/>
          <pc:sldMk cId="1011801609" sldId="2147480491"/>
        </pc:sldMkLst>
        <pc:spChg chg="mod">
          <ac:chgData name="Yoel Kortick" userId="167978f5-7f40-4909-85d5-d4149554ad4e" providerId="ADAL" clId="{D5FD8459-2B5C-48A5-9673-8D128202ED48}" dt="2026-03-26T12:32:58.600" v="822" actId="1035"/>
          <ac:spMkLst>
            <pc:docMk/>
            <pc:sldMk cId="1011801609" sldId="2147480491"/>
            <ac:spMk id="4" creationId="{3606468E-3E07-2C77-8F7B-F290D90EFB75}"/>
          </ac:spMkLst>
        </pc:spChg>
        <pc:spChg chg="mod">
          <ac:chgData name="Yoel Kortick" userId="167978f5-7f40-4909-85d5-d4149554ad4e" providerId="ADAL" clId="{D5FD8459-2B5C-48A5-9673-8D128202ED48}" dt="2026-03-26T12:33:12.862" v="830" actId="1038"/>
          <ac:spMkLst>
            <pc:docMk/>
            <pc:sldMk cId="1011801609" sldId="2147480491"/>
            <ac:spMk id="12" creationId="{339E5A1E-CFDE-5692-0293-C7FD7EB16A93}"/>
          </ac:spMkLst>
        </pc:spChg>
        <pc:spChg chg="mod">
          <ac:chgData name="Yoel Kortick" userId="167978f5-7f40-4909-85d5-d4149554ad4e" providerId="ADAL" clId="{D5FD8459-2B5C-48A5-9673-8D128202ED48}" dt="2026-03-26T12:32:58.600" v="822" actId="1035"/>
          <ac:spMkLst>
            <pc:docMk/>
            <pc:sldMk cId="1011801609" sldId="2147480491"/>
            <ac:spMk id="18" creationId="{116B08A5-CE16-D17C-C717-E9227E80995B}"/>
          </ac:spMkLst>
        </pc:spChg>
        <pc:picChg chg="del">
          <ac:chgData name="Yoel Kortick" userId="167978f5-7f40-4909-85d5-d4149554ad4e" providerId="ADAL" clId="{D5FD8459-2B5C-48A5-9673-8D128202ED48}" dt="2026-03-26T12:32:13.676" v="764" actId="478"/>
          <ac:picMkLst>
            <pc:docMk/>
            <pc:sldMk cId="1011801609" sldId="2147480491"/>
            <ac:picMk id="3" creationId="{FB31F969-B0CF-CA92-A186-7224DA034939}"/>
          </ac:picMkLst>
        </pc:picChg>
        <pc:picChg chg="add mod ord">
          <ac:chgData name="Yoel Kortick" userId="167978f5-7f40-4909-85d5-d4149554ad4e" providerId="ADAL" clId="{D5FD8459-2B5C-48A5-9673-8D128202ED48}" dt="2026-03-26T12:33:01.842" v="823" actId="208"/>
          <ac:picMkLst>
            <pc:docMk/>
            <pc:sldMk cId="1011801609" sldId="2147480491"/>
            <ac:picMk id="8" creationId="{775CAE4E-C562-B772-F124-1A24702D45DD}"/>
          </ac:picMkLst>
        </pc:picChg>
        <pc:cxnChg chg="mod">
          <ac:chgData name="Yoel Kortick" userId="167978f5-7f40-4909-85d5-d4149554ad4e" providerId="ADAL" clId="{D5FD8459-2B5C-48A5-9673-8D128202ED48}" dt="2026-03-26T12:33:12.862" v="830" actId="1038"/>
          <ac:cxnSpMkLst>
            <pc:docMk/>
            <pc:sldMk cId="1011801609" sldId="2147480491"/>
            <ac:cxnSpMk id="13" creationId="{4A9FE03E-D275-9CCA-CB4C-75EDA3EB7DAE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6T12:33:56.692" v="834" actId="1076"/>
        <pc:sldMkLst>
          <pc:docMk/>
          <pc:sldMk cId="844438994" sldId="2147480492"/>
        </pc:sldMkLst>
        <pc:spChg chg="mod">
          <ac:chgData name="Yoel Kortick" userId="167978f5-7f40-4909-85d5-d4149554ad4e" providerId="ADAL" clId="{D5FD8459-2B5C-48A5-9673-8D128202ED48}" dt="2026-03-26T12:33:56.692" v="834" actId="1076"/>
          <ac:spMkLst>
            <pc:docMk/>
            <pc:sldMk cId="844438994" sldId="2147480492"/>
            <ac:spMk id="18" creationId="{F21268CE-79D1-BD39-A175-269E1B87722C}"/>
          </ac:spMkLst>
        </pc:spChg>
        <pc:picChg chg="add mod ord">
          <ac:chgData name="Yoel Kortick" userId="167978f5-7f40-4909-85d5-d4149554ad4e" providerId="ADAL" clId="{D5FD8459-2B5C-48A5-9673-8D128202ED48}" dt="2026-03-26T12:33:53.721" v="833" actId="167"/>
          <ac:picMkLst>
            <pc:docMk/>
            <pc:sldMk cId="844438994" sldId="2147480492"/>
            <ac:picMk id="3" creationId="{9EC0CDAE-ACD0-0D3B-F7A7-441F35A3E527}"/>
          </ac:picMkLst>
        </pc:picChg>
        <pc:picChg chg="del">
          <ac:chgData name="Yoel Kortick" userId="167978f5-7f40-4909-85d5-d4149554ad4e" providerId="ADAL" clId="{D5FD8459-2B5C-48A5-9673-8D128202ED48}" dt="2026-03-26T12:33:50.077" v="831" actId="478"/>
          <ac:picMkLst>
            <pc:docMk/>
            <pc:sldMk cId="844438994" sldId="2147480492"/>
            <ac:picMk id="4" creationId="{06E6139D-D6BE-72DA-F138-7DD886773CB9}"/>
          </ac:picMkLst>
        </pc:picChg>
      </pc:sldChg>
      <pc:sldChg chg="del">
        <pc:chgData name="Yoel Kortick" userId="167978f5-7f40-4909-85d5-d4149554ad4e" providerId="ADAL" clId="{D5FD8459-2B5C-48A5-9673-8D128202ED48}" dt="2026-03-26T12:28:27.750" v="707" actId="47"/>
        <pc:sldMkLst>
          <pc:docMk/>
          <pc:sldMk cId="137672441" sldId="2147480494"/>
        </pc:sldMkLst>
      </pc:sldChg>
      <pc:sldChg chg="addSp delSp modSp mod">
        <pc:chgData name="Yoel Kortick" userId="167978f5-7f40-4909-85d5-d4149554ad4e" providerId="ADAL" clId="{D5FD8459-2B5C-48A5-9673-8D128202ED48}" dt="2026-03-26T12:35:38.562" v="853" actId="208"/>
        <pc:sldMkLst>
          <pc:docMk/>
          <pc:sldMk cId="1108400439" sldId="2147480495"/>
        </pc:sldMkLst>
        <pc:spChg chg="mod">
          <ac:chgData name="Yoel Kortick" userId="167978f5-7f40-4909-85d5-d4149554ad4e" providerId="ADAL" clId="{D5FD8459-2B5C-48A5-9673-8D128202ED48}" dt="2026-03-26T12:35:36.757" v="852" actId="1076"/>
          <ac:spMkLst>
            <pc:docMk/>
            <pc:sldMk cId="1108400439" sldId="2147480495"/>
            <ac:spMk id="4" creationId="{03D3DACF-A334-2D60-26EF-2EBEF812044A}"/>
          </ac:spMkLst>
        </pc:spChg>
        <pc:picChg chg="del">
          <ac:chgData name="Yoel Kortick" userId="167978f5-7f40-4909-85d5-d4149554ad4e" providerId="ADAL" clId="{D5FD8459-2B5C-48A5-9673-8D128202ED48}" dt="2026-03-26T12:35:27.644" v="839" actId="478"/>
          <ac:picMkLst>
            <pc:docMk/>
            <pc:sldMk cId="1108400439" sldId="2147480495"/>
            <ac:picMk id="7" creationId="{1E72DBA6-1A38-91C4-D72E-2D0F0F9E5B8C}"/>
          </ac:picMkLst>
        </pc:picChg>
        <pc:picChg chg="add mod ord">
          <ac:chgData name="Yoel Kortick" userId="167978f5-7f40-4909-85d5-d4149554ad4e" providerId="ADAL" clId="{D5FD8459-2B5C-48A5-9673-8D128202ED48}" dt="2026-03-26T12:35:38.562" v="853" actId="208"/>
          <ac:picMkLst>
            <pc:docMk/>
            <pc:sldMk cId="1108400439" sldId="2147480495"/>
            <ac:picMk id="8" creationId="{FB54C886-58B6-8DD0-B444-76CF09AEFBB3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37:04.179" v="862" actId="1038"/>
        <pc:sldMkLst>
          <pc:docMk/>
          <pc:sldMk cId="3068426576" sldId="2147480496"/>
        </pc:sldMkLst>
        <pc:spChg chg="mod">
          <ac:chgData name="Yoel Kortick" userId="167978f5-7f40-4909-85d5-d4149554ad4e" providerId="ADAL" clId="{D5FD8459-2B5C-48A5-9673-8D128202ED48}" dt="2026-03-26T12:37:04.179" v="862" actId="1038"/>
          <ac:spMkLst>
            <pc:docMk/>
            <pc:sldMk cId="3068426576" sldId="2147480496"/>
            <ac:spMk id="4" creationId="{FB6C46A8-9E44-2DB1-FD51-178AFFF56013}"/>
          </ac:spMkLst>
        </pc:spChg>
        <pc:picChg chg="add mod ord">
          <ac:chgData name="Yoel Kortick" userId="167978f5-7f40-4909-85d5-d4149554ad4e" providerId="ADAL" clId="{D5FD8459-2B5C-48A5-9673-8D128202ED48}" dt="2026-03-26T12:36:06.106" v="856" actId="167"/>
          <ac:picMkLst>
            <pc:docMk/>
            <pc:sldMk cId="3068426576" sldId="2147480496"/>
            <ac:picMk id="3" creationId="{7449DBB6-050D-60F1-9914-095230DD016C}"/>
          </ac:picMkLst>
        </pc:picChg>
        <pc:picChg chg="del">
          <ac:chgData name="Yoel Kortick" userId="167978f5-7f40-4909-85d5-d4149554ad4e" providerId="ADAL" clId="{D5FD8459-2B5C-48A5-9673-8D128202ED48}" dt="2026-03-26T12:36:02.631" v="854" actId="478"/>
          <ac:picMkLst>
            <pc:docMk/>
            <pc:sldMk cId="3068426576" sldId="2147480496"/>
            <ac:picMk id="7" creationId="{130CF212-37AD-4C75-0F46-07BAEB10847E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38:53.266" v="900" actId="208"/>
        <pc:sldMkLst>
          <pc:docMk/>
          <pc:sldMk cId="3309495810" sldId="2147480497"/>
        </pc:sldMkLst>
        <pc:spChg chg="mod">
          <ac:chgData name="Yoel Kortick" userId="167978f5-7f40-4909-85d5-d4149554ad4e" providerId="ADAL" clId="{D5FD8459-2B5C-48A5-9673-8D128202ED48}" dt="2026-03-26T12:38:50.692" v="899" actId="1037"/>
          <ac:spMkLst>
            <pc:docMk/>
            <pc:sldMk cId="3309495810" sldId="2147480497"/>
            <ac:spMk id="4" creationId="{9D314B5D-B1F9-5CF1-A337-4688CFF0FE21}"/>
          </ac:spMkLst>
        </pc:spChg>
        <pc:picChg chg="del">
          <ac:chgData name="Yoel Kortick" userId="167978f5-7f40-4909-85d5-d4149554ad4e" providerId="ADAL" clId="{D5FD8459-2B5C-48A5-9673-8D128202ED48}" dt="2026-03-26T12:38:39.506" v="863" actId="478"/>
          <ac:picMkLst>
            <pc:docMk/>
            <pc:sldMk cId="3309495810" sldId="2147480497"/>
            <ac:picMk id="3" creationId="{2DDC973C-764E-B8CB-0761-434CE6027A36}"/>
          </ac:picMkLst>
        </pc:picChg>
        <pc:picChg chg="add mod ord">
          <ac:chgData name="Yoel Kortick" userId="167978f5-7f40-4909-85d5-d4149554ad4e" providerId="ADAL" clId="{D5FD8459-2B5C-48A5-9673-8D128202ED48}" dt="2026-03-26T12:38:53.266" v="900" actId="208"/>
          <ac:picMkLst>
            <pc:docMk/>
            <pc:sldMk cId="3309495810" sldId="2147480497"/>
            <ac:picMk id="16" creationId="{67962EF8-791F-3BF4-74E3-DE7A8B9275A8}"/>
          </ac:picMkLst>
        </pc:picChg>
      </pc:sldChg>
      <pc:sldChg chg="del">
        <pc:chgData name="Yoel Kortick" userId="167978f5-7f40-4909-85d5-d4149554ad4e" providerId="ADAL" clId="{D5FD8459-2B5C-48A5-9673-8D128202ED48}" dt="2026-03-26T12:40:39.564" v="928" actId="47"/>
        <pc:sldMkLst>
          <pc:docMk/>
          <pc:sldMk cId="1326824788" sldId="2147480498"/>
        </pc:sldMkLst>
      </pc:sldChg>
      <pc:sldChg chg="del">
        <pc:chgData name="Yoel Kortick" userId="167978f5-7f40-4909-85d5-d4149554ad4e" providerId="ADAL" clId="{D5FD8459-2B5C-48A5-9673-8D128202ED48}" dt="2026-03-26T12:39:41.868" v="902" actId="47"/>
        <pc:sldMkLst>
          <pc:docMk/>
          <pc:sldMk cId="2912266279" sldId="2147480499"/>
        </pc:sldMkLst>
      </pc:sldChg>
      <pc:sldChg chg="addSp delSp modSp mod">
        <pc:chgData name="Yoel Kortick" userId="167978f5-7f40-4909-85d5-d4149554ad4e" providerId="ADAL" clId="{D5FD8459-2B5C-48A5-9673-8D128202ED48}" dt="2026-03-26T12:44:04.679" v="977" actId="208"/>
        <pc:sldMkLst>
          <pc:docMk/>
          <pc:sldMk cId="2957520970" sldId="2147480501"/>
        </pc:sldMkLst>
        <pc:spChg chg="mod">
          <ac:chgData name="Yoel Kortick" userId="167978f5-7f40-4909-85d5-d4149554ad4e" providerId="ADAL" clId="{D5FD8459-2B5C-48A5-9673-8D128202ED48}" dt="2026-03-26T12:43:54.628" v="969" actId="14100"/>
          <ac:spMkLst>
            <pc:docMk/>
            <pc:sldMk cId="2957520970" sldId="2147480501"/>
            <ac:spMk id="7" creationId="{3C29E98F-26D8-D5AE-A036-790CBCC574E0}"/>
          </ac:spMkLst>
        </pc:spChg>
        <pc:spChg chg="add mod">
          <ac:chgData name="Yoel Kortick" userId="167978f5-7f40-4909-85d5-d4149554ad4e" providerId="ADAL" clId="{D5FD8459-2B5C-48A5-9673-8D128202ED48}" dt="2026-03-26T12:44:02.507" v="976" actId="1036"/>
          <ac:spMkLst>
            <pc:docMk/>
            <pc:sldMk cId="2957520970" sldId="2147480501"/>
            <ac:spMk id="9" creationId="{8AD99BBC-CA64-A73C-7CD3-2C11DF31646A}"/>
          </ac:spMkLst>
        </pc:spChg>
        <pc:spChg chg="mod">
          <ac:chgData name="Yoel Kortick" userId="167978f5-7f40-4909-85d5-d4149554ad4e" providerId="ADAL" clId="{D5FD8459-2B5C-48A5-9673-8D128202ED48}" dt="2026-03-26T12:43:37.402" v="954" actId="1036"/>
          <ac:spMkLst>
            <pc:docMk/>
            <pc:sldMk cId="2957520970" sldId="2147480501"/>
            <ac:spMk id="11" creationId="{12E0A7D0-98A5-01AD-D27F-047FF1FA5F7E}"/>
          </ac:spMkLst>
        </pc:spChg>
        <pc:spChg chg="mod">
          <ac:chgData name="Yoel Kortick" userId="167978f5-7f40-4909-85d5-d4149554ad4e" providerId="ADAL" clId="{D5FD8459-2B5C-48A5-9673-8D128202ED48}" dt="2026-03-26T12:43:44.154" v="959" actId="1035"/>
          <ac:spMkLst>
            <pc:docMk/>
            <pc:sldMk cId="2957520970" sldId="2147480501"/>
            <ac:spMk id="12" creationId="{4CEB72FC-AE4E-4F46-0BF8-E73D9112B1F7}"/>
          </ac:spMkLst>
        </pc:spChg>
        <pc:spChg chg="mod">
          <ac:chgData name="Yoel Kortick" userId="167978f5-7f40-4909-85d5-d4149554ad4e" providerId="ADAL" clId="{D5FD8459-2B5C-48A5-9673-8D128202ED48}" dt="2026-03-26T12:43:48.552" v="967" actId="1036"/>
          <ac:spMkLst>
            <pc:docMk/>
            <pc:sldMk cId="2957520970" sldId="2147480501"/>
            <ac:spMk id="13" creationId="{0E3C2500-362A-2B46-BFAB-0BD898B0049A}"/>
          </ac:spMkLst>
        </pc:spChg>
        <pc:picChg chg="del">
          <ac:chgData name="Yoel Kortick" userId="167978f5-7f40-4909-85d5-d4149554ad4e" providerId="ADAL" clId="{D5FD8459-2B5C-48A5-9673-8D128202ED48}" dt="2026-03-26T12:43:25.773" v="929" actId="478"/>
          <ac:picMkLst>
            <pc:docMk/>
            <pc:sldMk cId="2957520970" sldId="2147480501"/>
            <ac:picMk id="3" creationId="{968E9F50-CB6B-69C0-F17D-2F77A70093D7}"/>
          </ac:picMkLst>
        </pc:picChg>
        <pc:picChg chg="add mod ord">
          <ac:chgData name="Yoel Kortick" userId="167978f5-7f40-4909-85d5-d4149554ad4e" providerId="ADAL" clId="{D5FD8459-2B5C-48A5-9673-8D128202ED48}" dt="2026-03-26T12:44:04.679" v="977" actId="208"/>
          <ac:picMkLst>
            <pc:docMk/>
            <pc:sldMk cId="2957520970" sldId="2147480501"/>
            <ac:picMk id="8" creationId="{6BFC9DF9-B169-07AB-2F86-AD3BFFAE2DF1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47:29.332" v="1161" actId="208"/>
        <pc:sldMkLst>
          <pc:docMk/>
          <pc:sldMk cId="896536248" sldId="2147480502"/>
        </pc:sldMkLst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1" creationId="{986ED622-1967-9F7A-1C39-EB5C59EB1FB1}"/>
          </ac:spMkLst>
        </pc:spChg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2" creationId="{3247E666-0928-14F6-80BD-CAC9C9D2B8C8}"/>
          </ac:spMkLst>
        </pc:spChg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3" creationId="{8FF3712A-E304-E4C1-5643-8C105DDADF2F}"/>
          </ac:spMkLst>
        </pc:spChg>
        <pc:picChg chg="add mod ord">
          <ac:chgData name="Yoel Kortick" userId="167978f5-7f40-4909-85d5-d4149554ad4e" providerId="ADAL" clId="{D5FD8459-2B5C-48A5-9673-8D128202ED48}" dt="2026-03-26T12:47:29.332" v="1161" actId="208"/>
          <ac:picMkLst>
            <pc:docMk/>
            <pc:sldMk cId="896536248" sldId="2147480502"/>
            <ac:picMk id="4" creationId="{A71567E2-6DBF-6961-F07E-C09A8035B9C7}"/>
          </ac:picMkLst>
        </pc:picChg>
        <pc:picChg chg="del">
          <ac:chgData name="Yoel Kortick" userId="167978f5-7f40-4909-85d5-d4149554ad4e" providerId="ADAL" clId="{D5FD8459-2B5C-48A5-9673-8D128202ED48}" dt="2026-03-26T12:46:20.484" v="978" actId="478"/>
          <ac:picMkLst>
            <pc:docMk/>
            <pc:sldMk cId="896536248" sldId="2147480502"/>
            <ac:picMk id="8" creationId="{581CBABA-AF04-ECFB-4382-9672D8372E77}"/>
          </ac:picMkLst>
        </pc:picChg>
      </pc:sldChg>
      <pc:sldChg chg="addSp delSp modSp mod">
        <pc:chgData name="Yoel Kortick" userId="167978f5-7f40-4909-85d5-d4149554ad4e" providerId="ADAL" clId="{D5FD8459-2B5C-48A5-9673-8D128202ED48}" dt="2026-03-26T12:55:40.834" v="1433" actId="1038"/>
        <pc:sldMkLst>
          <pc:docMk/>
          <pc:sldMk cId="834446931" sldId="2147480503"/>
        </pc:sldMkLst>
        <pc:spChg chg="mod">
          <ac:chgData name="Yoel Kortick" userId="167978f5-7f40-4909-85d5-d4149554ad4e" providerId="ADAL" clId="{D5FD8459-2B5C-48A5-9673-8D128202ED48}" dt="2026-03-26T12:55:40.834" v="1433" actId="1038"/>
          <ac:spMkLst>
            <pc:docMk/>
            <pc:sldMk cId="834446931" sldId="2147480503"/>
            <ac:spMk id="7" creationId="{247712CB-E92D-6E51-5E6B-913FEE8184A0}"/>
          </ac:spMkLst>
        </pc:spChg>
        <pc:spChg chg="del">
          <ac:chgData name="Yoel Kortick" userId="167978f5-7f40-4909-85d5-d4149554ad4e" providerId="ADAL" clId="{D5FD8459-2B5C-48A5-9673-8D128202ED48}" dt="2026-03-26T12:49:44.512" v="1175" actId="478"/>
          <ac:spMkLst>
            <pc:docMk/>
            <pc:sldMk cId="834446931" sldId="2147480503"/>
            <ac:spMk id="11" creationId="{9C35B874-119E-E5FD-6E8E-C91826D3E4B0}"/>
          </ac:spMkLst>
        </pc:spChg>
        <pc:spChg chg="del">
          <ac:chgData name="Yoel Kortick" userId="167978f5-7f40-4909-85d5-d4149554ad4e" providerId="ADAL" clId="{D5FD8459-2B5C-48A5-9673-8D128202ED48}" dt="2026-03-26T12:49:42.896" v="1174" actId="478"/>
          <ac:spMkLst>
            <pc:docMk/>
            <pc:sldMk cId="834446931" sldId="2147480503"/>
            <ac:spMk id="12" creationId="{4EF83E1F-9D99-760D-CC15-151AAE3AC3C5}"/>
          </ac:spMkLst>
        </pc:spChg>
        <pc:spChg chg="del mod">
          <ac:chgData name="Yoel Kortick" userId="167978f5-7f40-4909-85d5-d4149554ad4e" providerId="ADAL" clId="{D5FD8459-2B5C-48A5-9673-8D128202ED48}" dt="2026-03-26T12:49:39.602" v="1173" actId="478"/>
          <ac:spMkLst>
            <pc:docMk/>
            <pc:sldMk cId="834446931" sldId="2147480503"/>
            <ac:spMk id="13" creationId="{299E92F8-139C-1964-61AC-A627BADF09AA}"/>
          </ac:spMkLst>
        </pc:spChg>
        <pc:picChg chg="del">
          <ac:chgData name="Yoel Kortick" userId="167978f5-7f40-4909-85d5-d4149554ad4e" providerId="ADAL" clId="{D5FD8459-2B5C-48A5-9673-8D128202ED48}" dt="2026-03-26T12:49:11.089" v="1162" actId="478"/>
          <ac:picMkLst>
            <pc:docMk/>
            <pc:sldMk cId="834446931" sldId="2147480503"/>
            <ac:picMk id="4" creationId="{588DB976-CD03-AB8A-DD01-FCBAE3C79FFE}"/>
          </ac:picMkLst>
        </pc:picChg>
        <pc:picChg chg="add del mod ord">
          <ac:chgData name="Yoel Kortick" userId="167978f5-7f40-4909-85d5-d4149554ad4e" providerId="ADAL" clId="{D5FD8459-2B5C-48A5-9673-8D128202ED48}" dt="2026-03-26T12:55:06.716" v="1366" actId="478"/>
          <ac:picMkLst>
            <pc:docMk/>
            <pc:sldMk cId="834446931" sldId="2147480503"/>
            <ac:picMk id="8" creationId="{4E8481B9-BEC6-2FE5-8817-FB8EFC4A44B2}"/>
          </ac:picMkLst>
        </pc:picChg>
        <pc:picChg chg="add mod ord">
          <ac:chgData name="Yoel Kortick" userId="167978f5-7f40-4909-85d5-d4149554ad4e" providerId="ADAL" clId="{D5FD8459-2B5C-48A5-9673-8D128202ED48}" dt="2026-03-26T12:55:24.702" v="1424" actId="208"/>
          <ac:picMkLst>
            <pc:docMk/>
            <pc:sldMk cId="834446931" sldId="2147480503"/>
            <ac:picMk id="18" creationId="{C24C3ED5-B1F9-66A3-94C5-08B257D84141}"/>
          </ac:picMkLst>
        </pc:picChg>
        <pc:cxnChg chg="add mod">
          <ac:chgData name="Yoel Kortick" userId="167978f5-7f40-4909-85d5-d4149554ad4e" providerId="ADAL" clId="{D5FD8459-2B5C-48A5-9673-8D128202ED48}" dt="2026-03-26T12:55:30.776" v="1427" actId="1076"/>
          <ac:cxnSpMkLst>
            <pc:docMk/>
            <pc:sldMk cId="834446931" sldId="2147480503"/>
            <ac:cxnSpMk id="14" creationId="{FEAA82BD-DE0A-43BC-A001-771770BCC170}"/>
          </ac:cxnSpMkLst>
        </pc:cxnChg>
        <pc:cxnChg chg="add mod">
          <ac:chgData name="Yoel Kortick" userId="167978f5-7f40-4909-85d5-d4149554ad4e" providerId="ADAL" clId="{D5FD8459-2B5C-48A5-9673-8D128202ED48}" dt="2026-03-26T12:55:35.770" v="1428" actId="1076"/>
          <ac:cxnSpMkLst>
            <pc:docMk/>
            <pc:sldMk cId="834446931" sldId="2147480503"/>
            <ac:cxnSpMk id="15" creationId="{6D066283-9C3A-9E1E-6476-FE2487C5CCC0}"/>
          </ac:cxnSpMkLst>
        </pc:cxnChg>
        <pc:cxnChg chg="add del mod">
          <ac:chgData name="Yoel Kortick" userId="167978f5-7f40-4909-85d5-d4149554ad4e" providerId="ADAL" clId="{D5FD8459-2B5C-48A5-9673-8D128202ED48}" dt="2026-03-26T12:55:09.013" v="1367" actId="478"/>
          <ac:cxnSpMkLst>
            <pc:docMk/>
            <pc:sldMk cId="834446931" sldId="2147480503"/>
            <ac:cxnSpMk id="16" creationId="{93ACB353-ECBB-C4CC-354F-0D1A01B4D236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6T12:56:08.212" v="1436" actId="11529"/>
        <pc:sldMkLst>
          <pc:docMk/>
          <pc:sldMk cId="1618032849" sldId="2147480504"/>
        </pc:sldMkLst>
        <pc:spChg chg="mod">
          <ac:chgData name="Yoel Kortick" userId="167978f5-7f40-4909-85d5-d4149554ad4e" providerId="ADAL" clId="{D5FD8459-2B5C-48A5-9673-8D128202ED48}" dt="2026-03-26T12:51:34.082" v="1332" actId="6549"/>
          <ac:spMkLst>
            <pc:docMk/>
            <pc:sldMk cId="1618032849" sldId="2147480504"/>
            <ac:spMk id="6" creationId="{CD06737C-9619-38F7-9BCE-B53EF8EE77A1}"/>
          </ac:spMkLst>
        </pc:spChg>
        <pc:spChg chg="mod">
          <ac:chgData name="Yoel Kortick" userId="167978f5-7f40-4909-85d5-d4149554ad4e" providerId="ADAL" clId="{D5FD8459-2B5C-48A5-9673-8D128202ED48}" dt="2026-03-26T12:53:28.552" v="1344" actId="14100"/>
          <ac:spMkLst>
            <pc:docMk/>
            <pc:sldMk cId="1618032849" sldId="2147480504"/>
            <ac:spMk id="7" creationId="{27D41DCE-93D7-09F1-85CC-53CFD7910439}"/>
          </ac:spMkLst>
        </pc:spChg>
        <pc:spChg chg="mod">
          <ac:chgData name="Yoel Kortick" userId="167978f5-7f40-4909-85d5-d4149554ad4e" providerId="ADAL" clId="{D5FD8459-2B5C-48A5-9673-8D128202ED48}" dt="2026-03-26T12:54:39.442" v="1364" actId="1036"/>
          <ac:spMkLst>
            <pc:docMk/>
            <pc:sldMk cId="1618032849" sldId="2147480504"/>
            <ac:spMk id="15" creationId="{41148DF7-7A47-BB29-2152-754F643F1034}"/>
          </ac:spMkLst>
        </pc:spChg>
        <pc:spChg chg="del">
          <ac:chgData name="Yoel Kortick" userId="167978f5-7f40-4909-85d5-d4149554ad4e" providerId="ADAL" clId="{D5FD8459-2B5C-48A5-9673-8D128202ED48}" dt="2026-03-26T12:53:22.554" v="1342" actId="478"/>
          <ac:spMkLst>
            <pc:docMk/>
            <pc:sldMk cId="1618032849" sldId="2147480504"/>
            <ac:spMk id="18" creationId="{2B9289A6-08CC-A84E-A65D-AD1854ED5462}"/>
          </ac:spMkLst>
        </pc:spChg>
        <pc:spChg chg="add mod">
          <ac:chgData name="Yoel Kortick" userId="167978f5-7f40-4909-85d5-d4149554ad4e" providerId="ADAL" clId="{D5FD8459-2B5C-48A5-9673-8D128202ED48}" dt="2026-03-26T12:56:00.536" v="1435" actId="14100"/>
          <ac:spMkLst>
            <pc:docMk/>
            <pc:sldMk cId="1618032849" sldId="2147480504"/>
            <ac:spMk id="21" creationId="{BFD67E0E-ACD0-1DD9-6EA3-E6612CF8A612}"/>
          </ac:spMkLst>
        </pc:spChg>
        <pc:picChg chg="add del mod ord">
          <ac:chgData name="Yoel Kortick" userId="167978f5-7f40-4909-85d5-d4149554ad4e" providerId="ADAL" clId="{D5FD8459-2B5C-48A5-9673-8D128202ED48}" dt="2026-03-26T12:53:05.148" v="1336" actId="478"/>
          <ac:picMkLst>
            <pc:docMk/>
            <pc:sldMk cId="1618032849" sldId="2147480504"/>
            <ac:picMk id="4" creationId="{DA8E6053-AED5-36B5-EE59-F9C8B2A29493}"/>
          </ac:picMkLst>
        </pc:picChg>
        <pc:picChg chg="del">
          <ac:chgData name="Yoel Kortick" userId="167978f5-7f40-4909-85d5-d4149554ad4e" providerId="ADAL" clId="{D5FD8459-2B5C-48A5-9673-8D128202ED48}" dt="2026-03-26T12:51:07.152" v="1275" actId="478"/>
          <ac:picMkLst>
            <pc:docMk/>
            <pc:sldMk cId="1618032849" sldId="2147480504"/>
            <ac:picMk id="8" creationId="{B91CC33C-EF40-2F40-7205-F1CB9A426983}"/>
          </ac:picMkLst>
        </pc:picChg>
        <pc:picChg chg="add del">
          <ac:chgData name="Yoel Kortick" userId="167978f5-7f40-4909-85d5-d4149554ad4e" providerId="ADAL" clId="{D5FD8459-2B5C-48A5-9673-8D128202ED48}" dt="2026-03-26T12:53:17.203" v="1341" actId="478"/>
          <ac:picMkLst>
            <pc:docMk/>
            <pc:sldMk cId="1618032849" sldId="2147480504"/>
            <ac:picMk id="11" creationId="{228EA0FB-C369-8CED-AB0F-5CD806771DD0}"/>
          </ac:picMkLst>
        </pc:picChg>
        <pc:picChg chg="add mod ord">
          <ac:chgData name="Yoel Kortick" userId="167978f5-7f40-4909-85d5-d4149554ad4e" providerId="ADAL" clId="{D5FD8459-2B5C-48A5-9673-8D128202ED48}" dt="2026-03-26T12:54:42.104" v="1365" actId="208"/>
          <ac:picMkLst>
            <pc:docMk/>
            <pc:sldMk cId="1618032849" sldId="2147480504"/>
            <ac:picMk id="13" creationId="{D92104B9-D0C5-510A-88A3-7A2CE6611461}"/>
          </ac:picMkLst>
        </pc:picChg>
        <pc:picChg chg="del">
          <ac:chgData name="Yoel Kortick" userId="167978f5-7f40-4909-85d5-d4149554ad4e" providerId="ADAL" clId="{D5FD8459-2B5C-48A5-9673-8D128202ED48}" dt="2026-03-26T12:52:35.605" v="1334" actId="478"/>
          <ac:picMkLst>
            <pc:docMk/>
            <pc:sldMk cId="1618032849" sldId="2147480504"/>
            <ac:picMk id="14" creationId="{B91239C4-0810-865B-CAFA-C59B969AF8A9}"/>
          </ac:picMkLst>
        </pc:picChg>
        <pc:picChg chg="add mod ord">
          <ac:chgData name="Yoel Kortick" userId="167978f5-7f40-4909-85d5-d4149554ad4e" providerId="ADAL" clId="{D5FD8459-2B5C-48A5-9673-8D128202ED48}" dt="2026-03-26T12:54:34.672" v="1358" actId="1036"/>
          <ac:picMkLst>
            <pc:docMk/>
            <pc:sldMk cId="1618032849" sldId="2147480504"/>
            <ac:picMk id="20" creationId="{8D56AE5A-4ADF-8875-5304-17FE2575E018}"/>
          </ac:picMkLst>
        </pc:picChg>
        <pc:cxnChg chg="del mod">
          <ac:chgData name="Yoel Kortick" userId="167978f5-7f40-4909-85d5-d4149554ad4e" providerId="ADAL" clId="{D5FD8459-2B5C-48A5-9673-8D128202ED48}" dt="2026-03-26T12:54:29.611" v="1355" actId="478"/>
          <ac:cxnSpMkLst>
            <pc:docMk/>
            <pc:sldMk cId="1618032849" sldId="2147480504"/>
            <ac:cxnSpMk id="16" creationId="{40168D8E-3993-5002-2B5B-165977148D0E}"/>
          </ac:cxnSpMkLst>
        </pc:cxnChg>
        <pc:cxnChg chg="del mod">
          <ac:chgData name="Yoel Kortick" userId="167978f5-7f40-4909-85d5-d4149554ad4e" providerId="ADAL" clId="{D5FD8459-2B5C-48A5-9673-8D128202ED48}" dt="2026-03-26T12:54:31.112" v="1356" actId="478"/>
          <ac:cxnSpMkLst>
            <pc:docMk/>
            <pc:sldMk cId="1618032849" sldId="2147480504"/>
            <ac:cxnSpMk id="17" creationId="{1F1C9FED-C5D1-4E35-C767-F4695A19F2A3}"/>
          </ac:cxnSpMkLst>
        </pc:cxnChg>
        <pc:cxnChg chg="add">
          <ac:chgData name="Yoel Kortick" userId="167978f5-7f40-4909-85d5-d4149554ad4e" providerId="ADAL" clId="{D5FD8459-2B5C-48A5-9673-8D128202ED48}" dt="2026-03-26T12:56:08.212" v="1436" actId="11529"/>
          <ac:cxnSpMkLst>
            <pc:docMk/>
            <pc:sldMk cId="1618032849" sldId="2147480504"/>
            <ac:cxnSpMk id="23" creationId="{CBBC41C0-1545-E2AE-35D6-3DE4F0B3E15F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6T13:00:30.855" v="1487" actId="208"/>
        <pc:sldMkLst>
          <pc:docMk/>
          <pc:sldMk cId="4196731512" sldId="2147480505"/>
        </pc:sldMkLst>
        <pc:spChg chg="mod">
          <ac:chgData name="Yoel Kortick" userId="167978f5-7f40-4909-85d5-d4149554ad4e" providerId="ADAL" clId="{D5FD8459-2B5C-48A5-9673-8D128202ED48}" dt="2026-03-26T12:56:41.347" v="1438" actId="13926"/>
          <ac:spMkLst>
            <pc:docMk/>
            <pc:sldMk cId="4196731512" sldId="2147480505"/>
            <ac:spMk id="6" creationId="{C4ECD52A-607C-B326-54BA-6E49D700C41F}"/>
          </ac:spMkLst>
        </pc:spChg>
        <pc:spChg chg="mod">
          <ac:chgData name="Yoel Kortick" userId="167978f5-7f40-4909-85d5-d4149554ad4e" providerId="ADAL" clId="{D5FD8459-2B5C-48A5-9673-8D128202ED48}" dt="2026-03-26T13:00:21.762" v="1486" actId="14100"/>
          <ac:spMkLst>
            <pc:docMk/>
            <pc:sldMk cId="4196731512" sldId="2147480505"/>
            <ac:spMk id="7" creationId="{DD7D9C93-8CCF-7AA1-83DD-62A7A449E2ED}"/>
          </ac:spMkLst>
        </pc:spChg>
        <pc:spChg chg="mod">
          <ac:chgData name="Yoel Kortick" userId="167978f5-7f40-4909-85d5-d4149554ad4e" providerId="ADAL" clId="{D5FD8459-2B5C-48A5-9673-8D128202ED48}" dt="2026-03-26T13:00:15.412" v="1484" actId="1037"/>
          <ac:spMkLst>
            <pc:docMk/>
            <pc:sldMk cId="4196731512" sldId="2147480505"/>
            <ac:spMk id="10" creationId="{1D8F480E-9E65-6DCF-1BAF-6D9637E8569F}"/>
          </ac:spMkLst>
        </pc:spChg>
        <pc:spChg chg="mod">
          <ac:chgData name="Yoel Kortick" userId="167978f5-7f40-4909-85d5-d4149554ad4e" providerId="ADAL" clId="{D5FD8459-2B5C-48A5-9673-8D128202ED48}" dt="2026-03-26T13:00:15.412" v="1484" actId="1037"/>
          <ac:spMkLst>
            <pc:docMk/>
            <pc:sldMk cId="4196731512" sldId="2147480505"/>
            <ac:spMk id="11" creationId="{A518AA7E-18E3-73ED-40AB-2A402E13A61F}"/>
          </ac:spMkLst>
        </pc:spChg>
        <pc:picChg chg="del">
          <ac:chgData name="Yoel Kortick" userId="167978f5-7f40-4909-85d5-d4149554ad4e" providerId="ADAL" clId="{D5FD8459-2B5C-48A5-9673-8D128202ED48}" dt="2026-03-26T12:56:47.268" v="1439" actId="478"/>
          <ac:picMkLst>
            <pc:docMk/>
            <pc:sldMk cId="4196731512" sldId="2147480505"/>
            <ac:picMk id="4" creationId="{A4531E03-7483-B867-8CF4-93DBAB45B804}"/>
          </ac:picMkLst>
        </pc:picChg>
        <pc:picChg chg="add mod ord">
          <ac:chgData name="Yoel Kortick" userId="167978f5-7f40-4909-85d5-d4149554ad4e" providerId="ADAL" clId="{D5FD8459-2B5C-48A5-9673-8D128202ED48}" dt="2026-03-26T13:00:30.855" v="1487" actId="208"/>
          <ac:picMkLst>
            <pc:docMk/>
            <pc:sldMk cId="4196731512" sldId="2147480505"/>
            <ac:picMk id="8" creationId="{344631BC-330E-FDA9-BF30-F6E7C14F7EC6}"/>
          </ac:picMkLst>
        </pc:picChg>
      </pc:sldChg>
      <pc:sldChg chg="addSp modSp">
        <pc:chgData name="Yoel Kortick" userId="167978f5-7f40-4909-85d5-d4149554ad4e" providerId="ADAL" clId="{D5FD8459-2B5C-48A5-9673-8D128202ED48}" dt="2026-03-26T12:34:13.280" v="835"/>
        <pc:sldMkLst>
          <pc:docMk/>
          <pc:sldMk cId="2121121234" sldId="2147480774"/>
        </pc:sldMkLst>
        <pc:picChg chg="add mod">
          <ac:chgData name="Yoel Kortick" userId="167978f5-7f40-4909-85d5-d4149554ad4e" providerId="ADAL" clId="{D5FD8459-2B5C-48A5-9673-8D128202ED48}" dt="2026-03-26T12:34:13.280" v="835"/>
          <ac:picMkLst>
            <pc:docMk/>
            <pc:sldMk cId="2121121234" sldId="2147480774"/>
            <ac:picMk id="2" creationId="{E7F659C9-4D61-336F-601C-26639AE9B9C5}"/>
          </ac:picMkLst>
        </pc:picChg>
      </pc:sldChg>
      <pc:sldChg chg="modSp add mod">
        <pc:chgData name="Yoel Kortick" userId="167978f5-7f40-4909-85d5-d4149554ad4e" providerId="ADAL" clId="{D5FD8459-2B5C-48A5-9673-8D128202ED48}" dt="2026-03-26T12:28:11.497" v="705" actId="20577"/>
        <pc:sldMkLst>
          <pc:docMk/>
          <pc:sldMk cId="2078960071" sldId="2147480780"/>
        </pc:sldMkLst>
        <pc:spChg chg="mod">
          <ac:chgData name="Yoel Kortick" userId="167978f5-7f40-4909-85d5-d4149554ad4e" providerId="ADAL" clId="{D5FD8459-2B5C-48A5-9673-8D128202ED48}" dt="2026-03-26T12:28:11.497" v="705" actId="20577"/>
          <ac:spMkLst>
            <pc:docMk/>
            <pc:sldMk cId="2078960071" sldId="2147480780"/>
            <ac:spMk id="5" creationId="{BC02B295-51E0-55A3-B86D-0F50994140AA}"/>
          </ac:spMkLst>
        </pc:spChg>
      </pc:sldChg>
      <pc:sldChg chg="add del">
        <pc:chgData name="Yoel Kortick" userId="167978f5-7f40-4909-85d5-d4149554ad4e" providerId="ADAL" clId="{D5FD8459-2B5C-48A5-9673-8D128202ED48}" dt="2026-03-26T12:34:27.696" v="838" actId="47"/>
        <pc:sldMkLst>
          <pc:docMk/>
          <pc:sldMk cId="1887354995" sldId="2147480781"/>
        </pc:sldMkLst>
      </pc:sldChg>
      <pc:sldChg chg="modSp add mod">
        <pc:chgData name="Yoel Kortick" userId="167978f5-7f40-4909-85d5-d4149554ad4e" providerId="ADAL" clId="{D5FD8459-2B5C-48A5-9673-8D128202ED48}" dt="2026-03-26T12:34:24.540" v="837" actId="20577"/>
        <pc:sldMkLst>
          <pc:docMk/>
          <pc:sldMk cId="1998149357" sldId="2147480782"/>
        </pc:sldMkLst>
        <pc:spChg chg="mod">
          <ac:chgData name="Yoel Kortick" userId="167978f5-7f40-4909-85d5-d4149554ad4e" providerId="ADAL" clId="{D5FD8459-2B5C-48A5-9673-8D128202ED48}" dt="2026-03-26T12:34:24.540" v="837" actId="20577"/>
          <ac:spMkLst>
            <pc:docMk/>
            <pc:sldMk cId="1998149357" sldId="2147480782"/>
            <ac:spMk id="5" creationId="{018216E4-70EB-FD75-5E54-066060A58BFD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6T12:40:22.242" v="927" actId="208"/>
        <pc:sldMkLst>
          <pc:docMk/>
          <pc:sldMk cId="1981783712" sldId="2147480783"/>
        </pc:sldMkLst>
        <pc:spChg chg="mod">
          <ac:chgData name="Yoel Kortick" userId="167978f5-7f40-4909-85d5-d4149554ad4e" providerId="ADAL" clId="{D5FD8459-2B5C-48A5-9673-8D128202ED48}" dt="2026-03-26T12:39:48.661" v="903" actId="20577"/>
          <ac:spMkLst>
            <pc:docMk/>
            <pc:sldMk cId="1981783712" sldId="2147480783"/>
            <ac:spMk id="5" creationId="{24B7FE53-D872-E6F4-3478-A5AE7CAC9EEE}"/>
          </ac:spMkLst>
        </pc:spChg>
        <pc:picChg chg="add mod ord">
          <ac:chgData name="Yoel Kortick" userId="167978f5-7f40-4909-85d5-d4149554ad4e" providerId="ADAL" clId="{D5FD8459-2B5C-48A5-9673-8D128202ED48}" dt="2026-03-26T12:40:22.242" v="927" actId="208"/>
          <ac:picMkLst>
            <pc:docMk/>
            <pc:sldMk cId="1981783712" sldId="2147480783"/>
            <ac:picMk id="7" creationId="{56AAA2FD-78A9-268A-B339-53FB4236E9E5}"/>
          </ac:picMkLst>
        </pc:picChg>
        <pc:picChg chg="del">
          <ac:chgData name="Yoel Kortick" userId="167978f5-7f40-4909-85d5-d4149554ad4e" providerId="ADAL" clId="{D5FD8459-2B5C-48A5-9673-8D128202ED48}" dt="2026-03-26T12:40:12.302" v="904" actId="478"/>
          <ac:picMkLst>
            <pc:docMk/>
            <pc:sldMk cId="1981783712" sldId="2147480783"/>
            <ac:picMk id="8" creationId="{B3090EF6-7AD0-0CB8-BEC0-8577F7D9DA5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26/03/2026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125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803B0-708A-EF69-96F2-7F0923F2F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F1CB8D-1B20-8C4E-02C2-5F456CAA0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9C39C6-DFB6-9DDE-F136-8C2A8419A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675F3-C75F-6FB5-AA3F-901C6C4A7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87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8363-3379-187E-C1A2-C5C46A474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513A1-9FC6-66A6-FC72-0E6251B6C9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0D342-507C-5057-E7C9-00B674613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4FCDB-EDB1-3397-03D9-64A76A6F7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035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BAF2F-1B2C-D796-E82A-A169E1792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EBA0DF-659D-1F76-CA11-43FE70461A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52D847-5745-83AD-A0AB-870FC6D6B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6453A-B7B3-FF1F-37D6-4751203D99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11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1BF44-987E-CD35-EBA7-453C4B36D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61850-AE51-EA6D-B628-4928B461A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166345-52EF-70AC-979B-220951008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01252-9F80-288C-2FB4-77E3E7572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569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A1CD3-14EB-4267-DF2B-03CA7EE27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FA14FE-313B-AB59-0ED5-2D4D9FFD7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FE4E5-D548-59EA-3576-F928D7FA4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6AA2A-5349-15B7-A02A-E1ED74DDC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373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2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123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36290" y="6416053"/>
            <a:ext cx="719423" cy="486833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4"/>
            <a:ext cx="11233248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83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6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2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17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31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4C1FA-09C9-C9B1-8651-106672B7B68D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61" name="Graphic 6">
              <a:extLst>
                <a:ext uri="{FF2B5EF4-FFF2-40B4-BE49-F238E27FC236}">
                  <a16:creationId xmlns:a16="http://schemas.microsoft.com/office/drawing/2014/main" id="{838DA004-63C6-D42C-9F40-8CF9B7993492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88" name="Freeform 73">
                <a:extLst>
                  <a:ext uri="{FF2B5EF4-FFF2-40B4-BE49-F238E27FC236}">
                    <a16:creationId xmlns:a16="http://schemas.microsoft.com/office/drawing/2014/main" id="{49FEB2BD-41E2-8BDD-6F4E-51204510141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74">
                <a:extLst>
                  <a:ext uri="{FF2B5EF4-FFF2-40B4-BE49-F238E27FC236}">
                    <a16:creationId xmlns:a16="http://schemas.microsoft.com/office/drawing/2014/main" id="{48A8EBFB-366E-0279-E73D-FEB461E50101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75">
                <a:extLst>
                  <a:ext uri="{FF2B5EF4-FFF2-40B4-BE49-F238E27FC236}">
                    <a16:creationId xmlns:a16="http://schemas.microsoft.com/office/drawing/2014/main" id="{9036C778-5841-FB4C-A704-0551975664A8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76">
                <a:extLst>
                  <a:ext uri="{FF2B5EF4-FFF2-40B4-BE49-F238E27FC236}">
                    <a16:creationId xmlns:a16="http://schemas.microsoft.com/office/drawing/2014/main" id="{9DD8EEF5-E4F4-0986-FDAC-84FD610765F3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77">
                <a:extLst>
                  <a:ext uri="{FF2B5EF4-FFF2-40B4-BE49-F238E27FC236}">
                    <a16:creationId xmlns:a16="http://schemas.microsoft.com/office/drawing/2014/main" id="{FF92EC92-CF85-1083-B3AB-3B5FFA8646C6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78">
                <a:extLst>
                  <a:ext uri="{FF2B5EF4-FFF2-40B4-BE49-F238E27FC236}">
                    <a16:creationId xmlns:a16="http://schemas.microsoft.com/office/drawing/2014/main" id="{FEB1BA2E-021C-3DB0-00A8-311AC3D32B3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79">
                <a:extLst>
                  <a:ext uri="{FF2B5EF4-FFF2-40B4-BE49-F238E27FC236}">
                    <a16:creationId xmlns:a16="http://schemas.microsoft.com/office/drawing/2014/main" id="{28B0F36B-5DFB-2DD3-667A-AD6E8D9AC59B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80">
                <a:extLst>
                  <a:ext uri="{FF2B5EF4-FFF2-40B4-BE49-F238E27FC236}">
                    <a16:creationId xmlns:a16="http://schemas.microsoft.com/office/drawing/2014/main" id="{AAF4504F-098A-6FC4-174A-E8478751C70B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81">
                <a:extLst>
                  <a:ext uri="{FF2B5EF4-FFF2-40B4-BE49-F238E27FC236}">
                    <a16:creationId xmlns:a16="http://schemas.microsoft.com/office/drawing/2014/main" id="{96D8C263-3A62-BBFB-1DC2-C1603B0113AF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82">
                <a:extLst>
                  <a:ext uri="{FF2B5EF4-FFF2-40B4-BE49-F238E27FC236}">
                    <a16:creationId xmlns:a16="http://schemas.microsoft.com/office/drawing/2014/main" id="{3E602A3D-8635-45BA-988C-396C70DF58DE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83">
                <a:extLst>
                  <a:ext uri="{FF2B5EF4-FFF2-40B4-BE49-F238E27FC236}">
                    <a16:creationId xmlns:a16="http://schemas.microsoft.com/office/drawing/2014/main" id="{F2963D54-9BAD-D4D6-222E-CB6CAC60B62E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84">
                <a:extLst>
                  <a:ext uri="{FF2B5EF4-FFF2-40B4-BE49-F238E27FC236}">
                    <a16:creationId xmlns:a16="http://schemas.microsoft.com/office/drawing/2014/main" id="{3E294DE2-D7BC-E4C8-530A-9B2455A3C936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85">
                <a:extLst>
                  <a:ext uri="{FF2B5EF4-FFF2-40B4-BE49-F238E27FC236}">
                    <a16:creationId xmlns:a16="http://schemas.microsoft.com/office/drawing/2014/main" id="{7892EADE-0C2A-7229-D3E8-4E309675C3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86">
                <a:extLst>
                  <a:ext uri="{FF2B5EF4-FFF2-40B4-BE49-F238E27FC236}">
                    <a16:creationId xmlns:a16="http://schemas.microsoft.com/office/drawing/2014/main" id="{2BB59950-352A-AD8E-CE8A-C7FAF39A3524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87">
                <a:extLst>
                  <a:ext uri="{FF2B5EF4-FFF2-40B4-BE49-F238E27FC236}">
                    <a16:creationId xmlns:a16="http://schemas.microsoft.com/office/drawing/2014/main" id="{0AC5523E-DFE0-808C-924A-42C7590F1E1C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6">
              <a:extLst>
                <a:ext uri="{FF2B5EF4-FFF2-40B4-BE49-F238E27FC236}">
                  <a16:creationId xmlns:a16="http://schemas.microsoft.com/office/drawing/2014/main" id="{634E828A-3E96-3F11-5D8E-92E232B7BCF5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78" name="Freeform 63">
                <a:extLst>
                  <a:ext uri="{FF2B5EF4-FFF2-40B4-BE49-F238E27FC236}">
                    <a16:creationId xmlns:a16="http://schemas.microsoft.com/office/drawing/2014/main" id="{322B6398-C117-FB01-9A17-2991BBC52D07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64">
                <a:extLst>
                  <a:ext uri="{FF2B5EF4-FFF2-40B4-BE49-F238E27FC236}">
                    <a16:creationId xmlns:a16="http://schemas.microsoft.com/office/drawing/2014/main" id="{8AC7C724-3104-4694-2DCE-F2AE1040E2C8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65">
                <a:extLst>
                  <a:ext uri="{FF2B5EF4-FFF2-40B4-BE49-F238E27FC236}">
                    <a16:creationId xmlns:a16="http://schemas.microsoft.com/office/drawing/2014/main" id="{B0B95AFB-82C3-20B6-4458-27FFF60B43C8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66">
                <a:extLst>
                  <a:ext uri="{FF2B5EF4-FFF2-40B4-BE49-F238E27FC236}">
                    <a16:creationId xmlns:a16="http://schemas.microsoft.com/office/drawing/2014/main" id="{9789BDA9-D1AF-CA25-F21C-4ED6B0A5879D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67">
                <a:extLst>
                  <a:ext uri="{FF2B5EF4-FFF2-40B4-BE49-F238E27FC236}">
                    <a16:creationId xmlns:a16="http://schemas.microsoft.com/office/drawing/2014/main" id="{F145D417-2E8B-3C07-E61A-27D0C7134996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68">
                <a:extLst>
                  <a:ext uri="{FF2B5EF4-FFF2-40B4-BE49-F238E27FC236}">
                    <a16:creationId xmlns:a16="http://schemas.microsoft.com/office/drawing/2014/main" id="{A7D4EECD-F671-98FE-3BF0-370F1C21D2B3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69">
                <a:extLst>
                  <a:ext uri="{FF2B5EF4-FFF2-40B4-BE49-F238E27FC236}">
                    <a16:creationId xmlns:a16="http://schemas.microsoft.com/office/drawing/2014/main" id="{2EDE0462-ABA4-826C-F6FD-78E49C30F91D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70">
                <a:extLst>
                  <a:ext uri="{FF2B5EF4-FFF2-40B4-BE49-F238E27FC236}">
                    <a16:creationId xmlns:a16="http://schemas.microsoft.com/office/drawing/2014/main" id="{89BEDDBF-A171-D131-5E4D-EFCD4BBE8B99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71">
                <a:extLst>
                  <a:ext uri="{FF2B5EF4-FFF2-40B4-BE49-F238E27FC236}">
                    <a16:creationId xmlns:a16="http://schemas.microsoft.com/office/drawing/2014/main" id="{0FB0B7D5-103C-A1D6-6903-BE6820CDD34E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72">
                <a:extLst>
                  <a:ext uri="{FF2B5EF4-FFF2-40B4-BE49-F238E27FC236}">
                    <a16:creationId xmlns:a16="http://schemas.microsoft.com/office/drawing/2014/main" id="{89C71139-55BC-90B1-0067-045E6D60E0DF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3" name="Graphic 6">
              <a:extLst>
                <a:ext uri="{FF2B5EF4-FFF2-40B4-BE49-F238E27FC236}">
                  <a16:creationId xmlns:a16="http://schemas.microsoft.com/office/drawing/2014/main" id="{AFC9972B-CADC-4EC0-B9B7-A402E41A7674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65" name="Freeform 50">
                <a:extLst>
                  <a:ext uri="{FF2B5EF4-FFF2-40B4-BE49-F238E27FC236}">
                    <a16:creationId xmlns:a16="http://schemas.microsoft.com/office/drawing/2014/main" id="{62F9ED75-67C5-DA1E-9ED6-2B14D207A5F2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51">
                <a:extLst>
                  <a:ext uri="{FF2B5EF4-FFF2-40B4-BE49-F238E27FC236}">
                    <a16:creationId xmlns:a16="http://schemas.microsoft.com/office/drawing/2014/main" id="{59D5D0A9-6478-B3F6-3765-DB65079B3601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52">
                <a:extLst>
                  <a:ext uri="{FF2B5EF4-FFF2-40B4-BE49-F238E27FC236}">
                    <a16:creationId xmlns:a16="http://schemas.microsoft.com/office/drawing/2014/main" id="{1E14DC5F-9F52-3837-296E-E5C99FF405E2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53">
                <a:extLst>
                  <a:ext uri="{FF2B5EF4-FFF2-40B4-BE49-F238E27FC236}">
                    <a16:creationId xmlns:a16="http://schemas.microsoft.com/office/drawing/2014/main" id="{093EF1C9-5BF3-C613-16F3-A827A59E2B68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54">
                <a:extLst>
                  <a:ext uri="{FF2B5EF4-FFF2-40B4-BE49-F238E27FC236}">
                    <a16:creationId xmlns:a16="http://schemas.microsoft.com/office/drawing/2014/main" id="{F705F960-8C2B-A446-1853-27B219BB32A5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55">
                <a:extLst>
                  <a:ext uri="{FF2B5EF4-FFF2-40B4-BE49-F238E27FC236}">
                    <a16:creationId xmlns:a16="http://schemas.microsoft.com/office/drawing/2014/main" id="{5D6EA9AF-294E-5074-1F1D-7C249517335F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56">
                <a:extLst>
                  <a:ext uri="{FF2B5EF4-FFF2-40B4-BE49-F238E27FC236}">
                    <a16:creationId xmlns:a16="http://schemas.microsoft.com/office/drawing/2014/main" id="{39DB250B-CE4E-E5D4-46AF-CF7D3AF1869F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57">
                <a:extLst>
                  <a:ext uri="{FF2B5EF4-FFF2-40B4-BE49-F238E27FC236}">
                    <a16:creationId xmlns:a16="http://schemas.microsoft.com/office/drawing/2014/main" id="{54EF16D9-98B3-FA96-17C2-9A53314306CB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58">
                <a:extLst>
                  <a:ext uri="{FF2B5EF4-FFF2-40B4-BE49-F238E27FC236}">
                    <a16:creationId xmlns:a16="http://schemas.microsoft.com/office/drawing/2014/main" id="{0DE7AAAA-89B4-300D-C07C-001030F61D5D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59">
                <a:extLst>
                  <a:ext uri="{FF2B5EF4-FFF2-40B4-BE49-F238E27FC236}">
                    <a16:creationId xmlns:a16="http://schemas.microsoft.com/office/drawing/2014/main" id="{2550407C-2B1B-BFB8-5FD0-A776A2D0D372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60">
                <a:extLst>
                  <a:ext uri="{FF2B5EF4-FFF2-40B4-BE49-F238E27FC236}">
                    <a16:creationId xmlns:a16="http://schemas.microsoft.com/office/drawing/2014/main" id="{60DABCA8-8420-6934-5416-7CD7AD110D75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61">
                <a:extLst>
                  <a:ext uri="{FF2B5EF4-FFF2-40B4-BE49-F238E27FC236}">
                    <a16:creationId xmlns:a16="http://schemas.microsoft.com/office/drawing/2014/main" id="{93228819-56E3-FFC4-B8EA-C0039FC67260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62">
                <a:extLst>
                  <a:ext uri="{FF2B5EF4-FFF2-40B4-BE49-F238E27FC236}">
                    <a16:creationId xmlns:a16="http://schemas.microsoft.com/office/drawing/2014/main" id="{37B27AB6-41D1-094C-D2EC-78243ACCE502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2008B7D-CA68-DCD5-ECB8-D824D9B7DC6D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498" r:id="rId2"/>
    <p:sldLayoutId id="2147484499" r:id="rId3"/>
    <p:sldLayoutId id="2147483836" r:id="rId4"/>
    <p:sldLayoutId id="2147484665" r:id="rId5"/>
    <p:sldLayoutId id="2147484666" r:id="rId6"/>
    <p:sldLayoutId id="2147484667" r:id="rId7"/>
    <p:sldLayoutId id="2147484668" r:id="rId8"/>
    <p:sldLayoutId id="2147484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040Search_Configurations/010Configuring_Search_Profiles_for_Primo_VE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040Search_Configurations/010Configuring_Search_Profiles_for_Primo_VE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Primo/Product_Documentation/020Primo_VE/Primo_VE_(English)/050Display_Configuration/010Configuring_Discovery_Views_for_Primo_VE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hyperlink" Target="https://knowledge.exlibrisgroup.com/Primo/Product_Documentation/020Primo_VE/Primo_VE_(English)/050Display_Configuration/010Configuring_Discovery_Views_for_Primo_VE#Adding_a_Search_Profile_Slot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Relationship Id="rId4" Type="http://schemas.openxmlformats.org/officeDocument/2006/relationships/image" Target="../media/image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How to create a search profile slot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In Primo VE NDE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AFD43-3B45-68B4-3118-61F54C13A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97EB35-055A-AE37-78E4-B61F0B6A28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What is a search profile?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79DC344-116E-D0C8-7F54-5E5336F3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0B151-FDA9-A2A1-E73B-5C10663F0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B6EB1-53E7-8149-717F-DEBC68B86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73737E-17A9-A2FE-A8DF-2D34EB6B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search profile?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146ED-CEC8-3B41-87F9-FD0A1587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See also </a:t>
            </a:r>
            <a:r>
              <a:rPr lang="en-US" sz="2400" dirty="0">
                <a:hlinkClick r:id="rId3" tooltip="Configuring Search Profiles"/>
              </a:rPr>
              <a:t>Configuring Search Profiles</a:t>
            </a:r>
            <a:r>
              <a:rPr lang="en-US" sz="2400" dirty="0"/>
              <a:t> .</a:t>
            </a:r>
          </a:p>
          <a:p>
            <a:pPr>
              <a:buClrTx/>
            </a:pPr>
            <a:r>
              <a:rPr lang="en-US" sz="2400" dirty="0"/>
              <a:t>A </a:t>
            </a:r>
            <a:r>
              <a:rPr lang="en-US" sz="2400" dirty="0">
                <a:hlinkClick r:id="rId3"/>
              </a:rPr>
              <a:t>search profile</a:t>
            </a:r>
            <a:r>
              <a:rPr lang="en-US" sz="2400" dirty="0"/>
              <a:t> contains scopes</a:t>
            </a:r>
          </a:p>
          <a:p>
            <a:pPr>
              <a:buClrTx/>
            </a:pPr>
            <a:r>
              <a:rPr lang="en-US" sz="2400" dirty="0"/>
              <a:t>Search profiles allow the institution to define groups of records that meet specific conditions.</a:t>
            </a:r>
          </a:p>
          <a:p>
            <a:pPr>
              <a:buClrTx/>
            </a:pPr>
            <a:r>
              <a:rPr lang="en-US" sz="2400" dirty="0"/>
              <a:t>The purpose of this is to allow end users in discovery to search and quickly find specific materials and services offered by the institution. </a:t>
            </a:r>
          </a:p>
          <a:p>
            <a:pPr>
              <a:buClrTx/>
            </a:pPr>
            <a:r>
              <a:rPr lang="en-US" sz="2400" dirty="0"/>
              <a:t>For example, these groups may contain records that belong to a specific library, or perhaps have a specific resource type. </a:t>
            </a:r>
          </a:p>
          <a:p>
            <a:pPr>
              <a:buClrTx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6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32AD0-A570-E426-B2F3-1F1E251B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92B9F4-15F8-C909-9C6D-607F67486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511BFA-833A-75FB-2819-7521A8B1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search profile?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8C3E9-7E96-8F92-E79D-48B31D25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46291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Out-of-the box, Primo VE provides the following search profiles:</a:t>
            </a:r>
          </a:p>
          <a:p>
            <a:pPr lvl="1">
              <a:buClrTx/>
            </a:pPr>
            <a:r>
              <a:rPr lang="en-US" sz="2400" b="1" dirty="0" err="1"/>
              <a:t>CentralIndex</a:t>
            </a:r>
            <a:r>
              <a:rPr lang="en-US" sz="2400" dirty="0"/>
              <a:t> (Articles and more) – Searches within this profile include collections from the Central Discovery Index (CDI).</a:t>
            </a:r>
          </a:p>
          <a:p>
            <a:pPr lvl="1">
              <a:buClrTx/>
            </a:pPr>
            <a:r>
              <a:rPr lang="en-US" sz="2400" b="1" dirty="0" err="1"/>
              <a:t>CourseReserves</a:t>
            </a:r>
            <a:r>
              <a:rPr lang="en-US" sz="2400" dirty="0"/>
              <a:t> (Course Reserves) – Searches within this profile include all records that are linked to an active course. By default, this profile is inactive in a view's definition.</a:t>
            </a:r>
          </a:p>
          <a:p>
            <a:pPr lvl="1">
              <a:buClrTx/>
            </a:pPr>
            <a:r>
              <a:rPr lang="en-US" sz="2400" b="1" dirty="0" err="1"/>
              <a:t>MyInst_and_CI</a:t>
            </a:r>
            <a:r>
              <a:rPr lang="en-US" sz="2400" dirty="0"/>
              <a:t> (Search everything) – Searches within this profile include all resources that belong to your institution and all collections from the Central index.</a:t>
            </a:r>
          </a:p>
          <a:p>
            <a:pPr lvl="1">
              <a:buClrTx/>
            </a:pPr>
            <a:r>
              <a:rPr lang="en-US" sz="2400" b="1" dirty="0" err="1"/>
              <a:t>MyInstitution</a:t>
            </a:r>
            <a:r>
              <a:rPr lang="en-US" sz="2400" dirty="0"/>
              <a:t> (Library Catalog) – Searches within this profile include all resources that belong to your institution.</a:t>
            </a:r>
          </a:p>
          <a:p>
            <a:pPr>
              <a:buClrTx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82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EBE73-47EB-0E07-E3C6-EF587020C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607617-C6FE-A839-F50D-798F47011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295B0DD-765A-F56E-A277-373CE403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search profile?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1059B-FA03-46FD-F2A9-2D02C7032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0575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Out-of-the box, Primo VE provides the following search profiles: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FE4B555-AD48-4DD9-602E-F8B87C132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9984"/>
            <a:ext cx="12192000" cy="3098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101B82-1266-B08F-9F18-9EB5DD43AF64}"/>
              </a:ext>
            </a:extLst>
          </p:cNvPr>
          <p:cNvSpPr/>
          <p:nvPr/>
        </p:nvSpPr>
        <p:spPr>
          <a:xfrm>
            <a:off x="1051560" y="3543300"/>
            <a:ext cx="673227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EE1F65-A0A7-AB9B-B385-5EC94594AE97}"/>
              </a:ext>
            </a:extLst>
          </p:cNvPr>
          <p:cNvSpPr/>
          <p:nvPr/>
        </p:nvSpPr>
        <p:spPr>
          <a:xfrm>
            <a:off x="1066800" y="3890010"/>
            <a:ext cx="673227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BA630-FF5E-B163-92E9-B5517C9B1AE3}"/>
              </a:ext>
            </a:extLst>
          </p:cNvPr>
          <p:cNvSpPr/>
          <p:nvPr/>
        </p:nvSpPr>
        <p:spPr>
          <a:xfrm>
            <a:off x="1043940" y="4232910"/>
            <a:ext cx="673227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39695B-88AB-1904-B268-878CF5D809C2}"/>
              </a:ext>
            </a:extLst>
          </p:cNvPr>
          <p:cNvSpPr/>
          <p:nvPr/>
        </p:nvSpPr>
        <p:spPr>
          <a:xfrm>
            <a:off x="1059180" y="4579620"/>
            <a:ext cx="673227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221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12D2-6A48-B1EC-FE77-AD76AA2E0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F1E3C1-56C2-E327-9819-AED2E8B31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What is a search profile slot?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4D5B4B6-1F47-D9FD-5DCC-EC4A83516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2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F8048-18BF-1E05-5B8D-B95EFBA89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DF525-0191-E67C-9BF4-8E93DD148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DA4E7A-400B-CCD1-EADA-9B69EC86C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search profile slot?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E2B23-6C78-D442-C70F-66FC443EB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Search profile slots </a:t>
            </a:r>
          </a:p>
          <a:p>
            <a:pPr lvl="1">
              <a:buClrTx/>
            </a:pPr>
            <a:r>
              <a:rPr lang="en-US" sz="2400" dirty="0"/>
              <a:t>Enable end users in discovery to narrow searches to material under specific categories (such as the full catalog, journals, or items from a specific campus only). </a:t>
            </a:r>
          </a:p>
          <a:p>
            <a:pPr lvl="1">
              <a:buClrTx/>
            </a:pPr>
            <a:r>
              <a:rPr lang="en-US" sz="2400" dirty="0"/>
              <a:t>Are defined at "Configuration Menu &gt; Discovery &gt; Display Configuration &gt; Configure Views &gt; Edit View &gt; switch to tab Search Profile Slots"</a:t>
            </a:r>
          </a:p>
          <a:p>
            <a:pPr lvl="1">
              <a:buClrTx/>
            </a:pPr>
            <a:r>
              <a:rPr lang="en-US" sz="2400" dirty="0"/>
              <a:t>Contain one or more activated </a:t>
            </a:r>
            <a:r>
              <a:rPr lang="en-US" sz="2400" dirty="0">
                <a:hlinkClick r:id="rId3"/>
              </a:rPr>
              <a:t>search profiles </a:t>
            </a:r>
            <a:r>
              <a:rPr lang="en-US" sz="2400" dirty="0"/>
              <a:t>.</a:t>
            </a:r>
          </a:p>
          <a:p>
            <a:pPr>
              <a:buClrTx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03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FA86-6307-B0C6-784C-D537FF4F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463996-1565-8E93-68C4-B0EE3A139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783" y="1609471"/>
            <a:ext cx="9202434" cy="36390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09BBA-36DE-3AEC-8E88-0DB54E2A8C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B25D96-7565-1F16-0DD9-1487DE103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search profile slot?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BB1018-8706-2DC8-3B89-54C13F632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0575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The Search Profile Slots appear when performing a search: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F5446-352F-80C5-AE4F-6FDDA6B33798}"/>
              </a:ext>
            </a:extLst>
          </p:cNvPr>
          <p:cNvSpPr/>
          <p:nvPr/>
        </p:nvSpPr>
        <p:spPr>
          <a:xfrm>
            <a:off x="1826558" y="4057660"/>
            <a:ext cx="1728192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C0490C-E0ED-5C64-D41D-407537D1E2FE}"/>
              </a:ext>
            </a:extLst>
          </p:cNvPr>
          <p:cNvSpPr/>
          <p:nvPr/>
        </p:nvSpPr>
        <p:spPr>
          <a:xfrm>
            <a:off x="1826558" y="4417700"/>
            <a:ext cx="1728192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727C0-E747-1F32-9C6C-2877E45DE010}"/>
              </a:ext>
            </a:extLst>
          </p:cNvPr>
          <p:cNvSpPr/>
          <p:nvPr/>
        </p:nvSpPr>
        <p:spPr>
          <a:xfrm>
            <a:off x="1826558" y="4777740"/>
            <a:ext cx="1728192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084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4EAE9-CB23-020F-FC06-6D43F2C2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A45449-C73D-1A6C-27AF-6FDE1342C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834" y="1753488"/>
            <a:ext cx="7532126" cy="4108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20664-9EF2-865F-FE81-2F3230E9CD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0EB20F-4393-CDF0-37FD-01124DCD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search profile slot?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44C03-9B7A-09D5-1CB9-B492456F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4"/>
            <a:ext cx="11233248" cy="885459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400" dirty="0"/>
              <a:t>The Search Profile Slots also appear next to the search box on the Results List page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28798C-6ED8-BDEB-C36E-9436003B0237}"/>
              </a:ext>
            </a:extLst>
          </p:cNvPr>
          <p:cNvSpPr/>
          <p:nvPr/>
        </p:nvSpPr>
        <p:spPr>
          <a:xfrm>
            <a:off x="2385040" y="2475946"/>
            <a:ext cx="1444010" cy="290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3133D-53F8-42B9-44A8-A56DA3F9F7C4}"/>
              </a:ext>
            </a:extLst>
          </p:cNvPr>
          <p:cNvSpPr/>
          <p:nvPr/>
        </p:nvSpPr>
        <p:spPr>
          <a:xfrm>
            <a:off x="2388850" y="2765506"/>
            <a:ext cx="1444010" cy="290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C7DD7-4C67-6046-859B-3573408C3261}"/>
              </a:ext>
            </a:extLst>
          </p:cNvPr>
          <p:cNvSpPr/>
          <p:nvPr/>
        </p:nvSpPr>
        <p:spPr>
          <a:xfrm>
            <a:off x="2400280" y="3051256"/>
            <a:ext cx="1444010" cy="290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942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38FB6-6104-0C2A-B77D-A18788E4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96EAC5-34C0-5581-7902-CDD1144FAA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Configuring a new search profile and search scope - example 1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67784C5-EA12-74A1-5477-0C76FBA12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83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4A5A4-1A1F-97EF-51C5-083476FED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1CE73-D8E4-596A-0B2E-1D894F099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680D99-44C4-2B8D-8C8C-CEC5770D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84EC0-8965-3E05-5019-D4134468E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To configure a search scope, go to “Configuration &gt; Discovery &gt; Search Configuration &gt; Search Profiles”</a:t>
            </a:r>
          </a:p>
          <a:p>
            <a:pPr>
              <a:buClrTx/>
            </a:pPr>
            <a:r>
              <a:rPr lang="en-US" sz="2400" dirty="0"/>
              <a:t>Then either add a new search profile or edit an existing search profile.</a:t>
            </a:r>
          </a:p>
          <a:p>
            <a:pPr>
              <a:buClrTx/>
            </a:pPr>
            <a:r>
              <a:rPr lang="en-US" sz="2400" dirty="0"/>
              <a:t>We could now from the “Search Profiles” tab add a new search profile</a:t>
            </a:r>
          </a:p>
          <a:p>
            <a:pPr>
              <a:buClrTx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E4AC3-9647-D277-9766-BB3762D82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10" y="3429000"/>
            <a:ext cx="11090146" cy="1797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866C39-B5FF-540B-2B9F-9F39AD2BB52D}"/>
              </a:ext>
            </a:extLst>
          </p:cNvPr>
          <p:cNvSpPr/>
          <p:nvPr/>
        </p:nvSpPr>
        <p:spPr>
          <a:xfrm>
            <a:off x="9342844" y="4327900"/>
            <a:ext cx="1378496" cy="335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AA8CD-1914-3A2A-7F55-A74979AC0D00}"/>
              </a:ext>
            </a:extLst>
          </p:cNvPr>
          <p:cNvSpPr/>
          <p:nvPr/>
        </p:nvSpPr>
        <p:spPr>
          <a:xfrm>
            <a:off x="594360" y="3927193"/>
            <a:ext cx="98760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726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325120"/>
            <a:ext cx="7521969" cy="5770880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Introduction</a:t>
            </a:r>
          </a:p>
          <a:p>
            <a:r>
              <a:rPr lang="en-US" sz="1600" dirty="0"/>
              <a:t>What is a search scope? </a:t>
            </a:r>
          </a:p>
          <a:p>
            <a:r>
              <a:rPr lang="en-US" sz="1600" dirty="0"/>
              <a:t>What is a search profile? </a:t>
            </a:r>
          </a:p>
          <a:p>
            <a:r>
              <a:rPr lang="en-US" sz="1600" dirty="0"/>
              <a:t>What is a search profile slot? </a:t>
            </a:r>
          </a:p>
          <a:p>
            <a:r>
              <a:rPr lang="en-US" sz="1600" dirty="0"/>
              <a:t>Configuring a new search profile and search scope - example 1</a:t>
            </a:r>
          </a:p>
          <a:p>
            <a:r>
              <a:rPr lang="en-US" sz="1600" dirty="0"/>
              <a:t>Configuring a new search profile and search scope - example 2</a:t>
            </a:r>
          </a:p>
          <a:p>
            <a:r>
              <a:rPr lang="en-US" sz="1600" dirty="0"/>
              <a:t>Configuring a new search profile and search scope - example 3</a:t>
            </a:r>
          </a:p>
          <a:p>
            <a:r>
              <a:rPr lang="en-US" sz="1600" dirty="0"/>
              <a:t>Adding a search profile slot to a Primo View</a:t>
            </a:r>
          </a:p>
          <a:p>
            <a:r>
              <a:rPr lang="en-US" sz="1600" dirty="0"/>
              <a:t>Adding a search profile slot to a Primo View - example 1</a:t>
            </a:r>
          </a:p>
          <a:p>
            <a:r>
              <a:rPr lang="en-US" sz="1600" dirty="0"/>
              <a:t>Adding a search profile slot to a Primo View - example 2</a:t>
            </a:r>
          </a:p>
          <a:p>
            <a:r>
              <a:rPr lang="en-US" sz="1600" dirty="0"/>
              <a:t>Adding a search profile slot to a Primo View - example 3</a:t>
            </a:r>
          </a:p>
          <a:p>
            <a:r>
              <a:rPr lang="en-US" sz="1600" dirty="0"/>
              <a:t>Testing the new search profile slots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EF4B6-8726-2830-E144-1D23998D6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AFC08A-D16A-6E8E-6F34-3911FF27E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3283"/>
            <a:ext cx="12192000" cy="2391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3C98AB-30FE-9D35-9B48-38F911A55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D870E5-A6AB-5FE5-A751-3741A7A0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0964A-C2AE-CD1E-A321-06FF32B6A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However, will not yet add a new search profile because we want to first define a local data scope of all records with word from subject “Taiwan”</a:t>
            </a:r>
          </a:p>
          <a:p>
            <a:pPr>
              <a:buClrTx/>
            </a:pPr>
            <a:r>
              <a:rPr lang="en-US" sz="2400" dirty="0"/>
              <a:t>Therefore, we will first go to tab “Custom Local Data Scopes” and click “Add Custom Scope”</a:t>
            </a:r>
          </a:p>
          <a:p>
            <a:pPr>
              <a:buClrTx/>
            </a:pPr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92059F-73FA-0143-5FB6-729BAD2AED4B}"/>
              </a:ext>
            </a:extLst>
          </p:cNvPr>
          <p:cNvSpPr/>
          <p:nvPr/>
        </p:nvSpPr>
        <p:spPr>
          <a:xfrm>
            <a:off x="9845764" y="4293610"/>
            <a:ext cx="1378496" cy="335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9A11A-0733-DBE2-346F-5F84AC2AFF8B}"/>
              </a:ext>
            </a:extLst>
          </p:cNvPr>
          <p:cNvSpPr/>
          <p:nvPr/>
        </p:nvSpPr>
        <p:spPr>
          <a:xfrm>
            <a:off x="1120140" y="3835752"/>
            <a:ext cx="1680210" cy="393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037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D4871-1BDE-6D41-3F85-ED3341CDE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47C79-C43B-3C58-B173-ADF9A018E9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EF5547-8C8C-3437-A279-A9C53AAE5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2BAA59-3054-B9F3-D705-9B058E93D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Here we have defined:</a:t>
            </a:r>
          </a:p>
          <a:p>
            <a:pPr lvl="1">
              <a:buClrTx/>
            </a:pPr>
            <a:r>
              <a:rPr lang="en-US" sz="2400" dirty="0"/>
              <a:t>Search profile code = TAIWAN_SUBJECT</a:t>
            </a:r>
          </a:p>
          <a:p>
            <a:pPr lvl="1">
              <a:buClrTx/>
            </a:pPr>
            <a:r>
              <a:rPr lang="en-US" sz="2400" dirty="0"/>
              <a:t>Search profile display name = Records with word from subject Taiwan</a:t>
            </a:r>
          </a:p>
          <a:p>
            <a:pPr>
              <a:buClrTx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CAE67-0347-73DE-A281-1603235E5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" y="2879224"/>
            <a:ext cx="11029570" cy="2961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81AC07-F311-C168-B3F2-28228437E128}"/>
              </a:ext>
            </a:extLst>
          </p:cNvPr>
          <p:cNvSpPr/>
          <p:nvPr/>
        </p:nvSpPr>
        <p:spPr>
          <a:xfrm>
            <a:off x="10096684" y="4730850"/>
            <a:ext cx="1132776" cy="347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1B14FC-A468-36D5-9520-3A16C53F673B}"/>
              </a:ext>
            </a:extLst>
          </p:cNvPr>
          <p:cNvSpPr/>
          <p:nvPr/>
        </p:nvSpPr>
        <p:spPr>
          <a:xfrm>
            <a:off x="1562531" y="3663031"/>
            <a:ext cx="1546429" cy="3946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6219DD-02A9-677B-2008-F1DD8AD52327}"/>
              </a:ext>
            </a:extLst>
          </p:cNvPr>
          <p:cNvSpPr/>
          <p:nvPr/>
        </p:nvSpPr>
        <p:spPr>
          <a:xfrm>
            <a:off x="6807434" y="3655121"/>
            <a:ext cx="2519445" cy="4385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A5179-42C0-5D23-5B23-99C7899ED2A3}"/>
              </a:ext>
            </a:extLst>
          </p:cNvPr>
          <p:cNvSpPr txBox="1"/>
          <p:nvPr/>
        </p:nvSpPr>
        <p:spPr>
          <a:xfrm>
            <a:off x="7142154" y="5060266"/>
            <a:ext cx="166140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click “Add a Condition”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8172C3-A70B-B458-15A3-AD0DFDCD1266}"/>
              </a:ext>
            </a:extLst>
          </p:cNvPr>
          <p:cNvCxnSpPr>
            <a:cxnSpLocks/>
          </p:cNvCxnSpPr>
          <p:nvPr/>
        </p:nvCxnSpPr>
        <p:spPr>
          <a:xfrm flipV="1">
            <a:off x="8803559" y="4904563"/>
            <a:ext cx="1293125" cy="155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97671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3FAE1-0F62-3459-4B92-99EA052E0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48C168-23BC-2451-053D-3418AF3A77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CA9D41-ADA4-2173-B7B1-23E41D81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AC8CA-3165-ED53-9694-4DB944812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After clicking “Add a Condition” we have filled in as follows:</a:t>
            </a:r>
          </a:p>
          <a:p>
            <a:pPr lvl="1">
              <a:buClrTx/>
            </a:pPr>
            <a:r>
              <a:rPr lang="en-US" sz="2400" dirty="0"/>
              <a:t>Search Index: Metadata: Subject</a:t>
            </a:r>
          </a:p>
          <a:p>
            <a:pPr lvl="1">
              <a:buClrTx/>
            </a:pPr>
            <a:r>
              <a:rPr lang="en-US" sz="2400" dirty="0"/>
              <a:t>Operator: Contains Keywords</a:t>
            </a:r>
          </a:p>
          <a:p>
            <a:pPr lvl="1">
              <a:buClrTx/>
            </a:pPr>
            <a:r>
              <a:rPr lang="en-US" sz="2400" dirty="0"/>
              <a:t>Value: Taiwan</a:t>
            </a:r>
          </a:p>
          <a:p>
            <a:pPr>
              <a:buClrTx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80A58-717B-02C2-9EEB-270DCAD6A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436" y="2625674"/>
            <a:ext cx="5648736" cy="358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82FE11-7BAE-4FD2-2FD9-6B6735D5F089}"/>
              </a:ext>
            </a:extLst>
          </p:cNvPr>
          <p:cNvSpPr/>
          <p:nvPr/>
        </p:nvSpPr>
        <p:spPr>
          <a:xfrm>
            <a:off x="7317471" y="5571948"/>
            <a:ext cx="1213138" cy="497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F56B9A-03FC-6528-7929-230283108682}"/>
              </a:ext>
            </a:extLst>
          </p:cNvPr>
          <p:cNvSpPr/>
          <p:nvPr/>
        </p:nvSpPr>
        <p:spPr>
          <a:xfrm>
            <a:off x="3140690" y="3459428"/>
            <a:ext cx="1559482" cy="589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841DA-8586-633F-CFDD-58A5721BEC72}"/>
              </a:ext>
            </a:extLst>
          </p:cNvPr>
          <p:cNvSpPr txBox="1"/>
          <p:nvPr/>
        </p:nvSpPr>
        <p:spPr>
          <a:xfrm>
            <a:off x="2788920" y="5569359"/>
            <a:ext cx="310963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click “Add a Condition”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66B276-97A2-3ADB-45A1-61D8ACFD1FDA}"/>
              </a:ext>
            </a:extLst>
          </p:cNvPr>
          <p:cNvCxnSpPr>
            <a:cxnSpLocks/>
          </p:cNvCxnSpPr>
          <p:nvPr/>
        </p:nvCxnSpPr>
        <p:spPr>
          <a:xfrm>
            <a:off x="5898554" y="5802969"/>
            <a:ext cx="1262744" cy="52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5FF7747-46B1-6F60-6B2A-167904560BBD}"/>
              </a:ext>
            </a:extLst>
          </p:cNvPr>
          <p:cNvSpPr/>
          <p:nvPr/>
        </p:nvSpPr>
        <p:spPr>
          <a:xfrm>
            <a:off x="3143534" y="4048831"/>
            <a:ext cx="1559482" cy="6823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0318CF-A184-F582-50CB-D35C4FE22918}"/>
              </a:ext>
            </a:extLst>
          </p:cNvPr>
          <p:cNvSpPr/>
          <p:nvPr/>
        </p:nvSpPr>
        <p:spPr>
          <a:xfrm>
            <a:off x="3135226" y="4734623"/>
            <a:ext cx="1559482" cy="5894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854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DD10A-111E-7307-4C9D-035DFD23A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5A4EA9-47D6-80CC-BDE5-02F3282DE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250D5E-B620-1E3B-7C73-548C1C40A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2B2B6-B948-BC50-EACB-797A9A71D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The custom scope has been defined, and we will click “Save”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6751A-C4A9-7A18-AD21-06C28C81E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56" y="1866671"/>
            <a:ext cx="11882688" cy="33029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6D2E95-1BAA-493E-8925-06CEDB3F2667}"/>
              </a:ext>
            </a:extLst>
          </p:cNvPr>
          <p:cNvSpPr/>
          <p:nvPr/>
        </p:nvSpPr>
        <p:spPr>
          <a:xfrm>
            <a:off x="1713302" y="4217762"/>
            <a:ext cx="4561768" cy="365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630A51-0665-71B1-2123-AC618122D4FB}"/>
              </a:ext>
            </a:extLst>
          </p:cNvPr>
          <p:cNvSpPr/>
          <p:nvPr/>
        </p:nvSpPr>
        <p:spPr>
          <a:xfrm>
            <a:off x="6845523" y="2777491"/>
            <a:ext cx="2835687" cy="400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327B37-CFA9-AD42-B02F-A444190B381F}"/>
              </a:ext>
            </a:extLst>
          </p:cNvPr>
          <p:cNvSpPr/>
          <p:nvPr/>
        </p:nvSpPr>
        <p:spPr>
          <a:xfrm>
            <a:off x="11439754" y="1948833"/>
            <a:ext cx="601349" cy="384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593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0C6F7-6C18-4557-FE00-864C59115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738A83-27AB-2120-5637-F8C87C6DC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0474"/>
            <a:ext cx="12192000" cy="24255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A0153B-572A-1330-7B2F-FE70F8825C2F}"/>
              </a:ext>
            </a:extLst>
          </p:cNvPr>
          <p:cNvSpPr/>
          <p:nvPr/>
        </p:nvSpPr>
        <p:spPr>
          <a:xfrm>
            <a:off x="527381" y="4011656"/>
            <a:ext cx="5701969" cy="376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2378C9-B9CB-CBEC-1DA8-B8710B906672}"/>
              </a:ext>
            </a:extLst>
          </p:cNvPr>
          <p:cNvSpPr/>
          <p:nvPr/>
        </p:nvSpPr>
        <p:spPr>
          <a:xfrm>
            <a:off x="1126572" y="2592204"/>
            <a:ext cx="1582337" cy="376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2C6A6-FAEC-7788-84F3-23E1C09202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1E7A74-16AB-15F1-0BE6-E7C7FF17C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7C4B4E-41B9-10F4-3C4E-40704F5BF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5963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Here is the new custom local data scope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1816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CC95D-4168-13FF-4337-0314C41DA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169E7-3C65-4DA3-6FF7-819E8D8D6B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6DE2CE-FCE9-9AB2-48A2-05F360C2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85005-585D-437A-450B-92D0D0E10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5963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Now we return the “Search Profiles” tab and add a search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F645A-4975-6A7D-F6AA-048BE1F9B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85578"/>
            <a:ext cx="12218283" cy="1980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C61197D-9C8E-F14F-1597-14EB37E49EB3}"/>
              </a:ext>
            </a:extLst>
          </p:cNvPr>
          <p:cNvSpPr/>
          <p:nvPr/>
        </p:nvSpPr>
        <p:spPr>
          <a:xfrm>
            <a:off x="9811474" y="3391760"/>
            <a:ext cx="1332776" cy="345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182722-8391-767E-79AD-A0D36F931F85}"/>
              </a:ext>
            </a:extLst>
          </p:cNvPr>
          <p:cNvSpPr/>
          <p:nvPr/>
        </p:nvSpPr>
        <p:spPr>
          <a:xfrm>
            <a:off x="27484" y="2889655"/>
            <a:ext cx="1161236" cy="4637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289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CFC7F-8820-B9F9-F4CE-679C13B42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F820CD-8BDA-2C3E-776E-2D0198DAD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01" y="3152014"/>
            <a:ext cx="10768998" cy="29769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432782-E8A5-F17F-D5AD-056398CB3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97AFBD-1C09-408E-A426-8B676778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1B633-744B-82C7-B32D-4A95BFED3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219452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Here we have defined:</a:t>
            </a:r>
          </a:p>
          <a:p>
            <a:pPr lvl="1">
              <a:buClrTx/>
            </a:pPr>
            <a:r>
              <a:rPr lang="en-US" sz="2400" dirty="0"/>
              <a:t>Search profile code = TAIWAN</a:t>
            </a:r>
          </a:p>
          <a:p>
            <a:pPr lvl="1">
              <a:buClrTx/>
            </a:pPr>
            <a:r>
              <a:rPr lang="en-US" sz="2400" dirty="0"/>
              <a:t>Search profile display name = Records about Taiwan</a:t>
            </a:r>
          </a:p>
          <a:p>
            <a:pPr lvl="1">
              <a:buClrTx/>
            </a:pPr>
            <a:r>
              <a:rPr lang="en-US" sz="2400" dirty="0"/>
              <a:t>Search profile description = Records with word from subject Taiwan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3C16E3-E185-D393-9F34-E228E7089778}"/>
              </a:ext>
            </a:extLst>
          </p:cNvPr>
          <p:cNvSpPr/>
          <p:nvPr/>
        </p:nvSpPr>
        <p:spPr>
          <a:xfrm>
            <a:off x="1707694" y="4035416"/>
            <a:ext cx="1126946" cy="301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21B308-689C-8BD0-F5BC-2072209FC008}"/>
              </a:ext>
            </a:extLst>
          </p:cNvPr>
          <p:cNvSpPr/>
          <p:nvPr/>
        </p:nvSpPr>
        <p:spPr>
          <a:xfrm>
            <a:off x="1377370" y="4336748"/>
            <a:ext cx="2977460" cy="364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ED2A3-601B-EC51-CA37-CC6AADBCE3F4}"/>
              </a:ext>
            </a:extLst>
          </p:cNvPr>
          <p:cNvSpPr/>
          <p:nvPr/>
        </p:nvSpPr>
        <p:spPr>
          <a:xfrm>
            <a:off x="6455712" y="4001490"/>
            <a:ext cx="2162507" cy="3647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F33E0-EB98-6E01-0880-42761F034770}"/>
              </a:ext>
            </a:extLst>
          </p:cNvPr>
          <p:cNvSpPr txBox="1"/>
          <p:nvPr/>
        </p:nvSpPr>
        <p:spPr>
          <a:xfrm>
            <a:off x="8035290" y="5567655"/>
            <a:ext cx="161032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click “Add Scope”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BBEA8A-E80D-DD54-6374-7B170E012968}"/>
              </a:ext>
            </a:extLst>
          </p:cNvPr>
          <p:cNvCxnSpPr/>
          <p:nvPr/>
        </p:nvCxnSpPr>
        <p:spPr>
          <a:xfrm flipV="1">
            <a:off x="9645611" y="5279623"/>
            <a:ext cx="595619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98378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A2ED-6223-2E48-52A5-818E19A77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45B1FE-794E-65B1-E080-0805CCF96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12" y="2405528"/>
            <a:ext cx="11173175" cy="31091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2F355D-4C79-6C8C-6ED8-DBB934D71D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F083C8C-2E38-7FF5-D96C-8417E593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05BFFB-407A-DD2E-4B33-60F930ACE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21002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After clicking add scope we will choose “Scope Type” as “Custom (Local Data)” because this will allow us to use the custom local data scope which we just now created.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A225CC-3661-B7BB-873F-0AF5D6F81A03}"/>
              </a:ext>
            </a:extLst>
          </p:cNvPr>
          <p:cNvSpPr/>
          <p:nvPr/>
        </p:nvSpPr>
        <p:spPr>
          <a:xfrm>
            <a:off x="6928478" y="4325212"/>
            <a:ext cx="1161129" cy="257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63B2C-7E33-E82A-F2D7-A33F9430FEE8}"/>
              </a:ext>
            </a:extLst>
          </p:cNvPr>
          <p:cNvSpPr/>
          <p:nvPr/>
        </p:nvSpPr>
        <p:spPr>
          <a:xfrm>
            <a:off x="6905461" y="3180361"/>
            <a:ext cx="1161129" cy="257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705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2E955-6CCB-FB06-AF0D-5DBF52946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E5FF4F-66EC-D95B-B219-6B54B977D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BCF0BB3-DF20-D964-8FC6-5EA63703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CA980-51BB-0E85-8F25-BFCA14695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21002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For the “Select Custom Scope” we will choose the custom scope we created “Records with word from subject Taiwan”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94E07-2A4F-CDF3-B76A-ED8B8388B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06" y="2501059"/>
            <a:ext cx="11650387" cy="2768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D3B9D1-2793-A8C9-D248-F94BA4FD30E2}"/>
              </a:ext>
            </a:extLst>
          </p:cNvPr>
          <p:cNvSpPr/>
          <p:nvPr/>
        </p:nvSpPr>
        <p:spPr>
          <a:xfrm>
            <a:off x="6921808" y="3934177"/>
            <a:ext cx="1296362" cy="239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63CB71-24E3-13F0-9DE9-67BB82C243B4}"/>
              </a:ext>
            </a:extLst>
          </p:cNvPr>
          <p:cNvSpPr/>
          <p:nvPr/>
        </p:nvSpPr>
        <p:spPr>
          <a:xfrm>
            <a:off x="6921808" y="4194622"/>
            <a:ext cx="3319472" cy="309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63DBAA-2979-61D1-8BA1-D655E96C0BBD}"/>
              </a:ext>
            </a:extLst>
          </p:cNvPr>
          <p:cNvSpPr txBox="1"/>
          <p:nvPr/>
        </p:nvSpPr>
        <p:spPr>
          <a:xfrm>
            <a:off x="7818120" y="5317474"/>
            <a:ext cx="2154405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Click “Add and Close”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7B61D6-D8B2-4878-E7FE-36C8D5781A73}"/>
              </a:ext>
            </a:extLst>
          </p:cNvPr>
          <p:cNvCxnSpPr>
            <a:cxnSpLocks/>
          </p:cNvCxnSpPr>
          <p:nvPr/>
        </p:nvCxnSpPr>
        <p:spPr>
          <a:xfrm flipV="1">
            <a:off x="9972525" y="4766720"/>
            <a:ext cx="584061" cy="550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81171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7BEFB-F8A2-61CC-04B6-81D287322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42D96-B8CA-B0EE-6351-88AF9F039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39D59A-0813-BD5C-F72F-25E47A8E5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F2BD28-E3E4-AF94-BDEC-D0D712867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21002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Now we will save the custom search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3A941-5744-F7F0-0077-242C55A65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" y="2106263"/>
            <a:ext cx="11878919" cy="3197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74C041-958A-2186-1C74-A6EA5F6C2027}"/>
              </a:ext>
            </a:extLst>
          </p:cNvPr>
          <p:cNvSpPr/>
          <p:nvPr/>
        </p:nvSpPr>
        <p:spPr>
          <a:xfrm>
            <a:off x="11480807" y="2189504"/>
            <a:ext cx="440683" cy="336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115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20FC-04F1-009D-6CEE-CF4BF7B08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4D880C-4AE4-27B9-D85F-8607A235E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" y="1721244"/>
            <a:ext cx="10488930" cy="4311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DCC44-7CED-82D6-E4EB-40634B598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279A1D-38D1-307B-B25E-30389AE7D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70E052-69EC-A8F7-A59A-12954605D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52574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The new custom search profile has been saved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9EC7DD-F26F-09E4-ABCB-730815E2B9D5}"/>
              </a:ext>
            </a:extLst>
          </p:cNvPr>
          <p:cNvSpPr/>
          <p:nvPr/>
        </p:nvSpPr>
        <p:spPr>
          <a:xfrm>
            <a:off x="813131" y="5589270"/>
            <a:ext cx="10384459" cy="4343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475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616B1-06FE-F811-BFFF-0417FD0EE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4A47EC-4B46-D41A-B9DB-34E4C5F62A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Configuring a new search profile and search scope - example 2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98E6818-C09F-CAE7-B6B3-E74955A8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40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EF615-362D-AE71-E203-975833616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6C7FBB-906B-D85F-2BF2-9294109907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2EEBB5-91CA-7E92-9C82-3EB4CE76A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59BF-FADB-5F53-7029-0341491BF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To configure a search scope, go to “Configuration &gt; Discovery &gt; Search Configuration &gt; Search Profiles”</a:t>
            </a:r>
          </a:p>
          <a:p>
            <a:pPr>
              <a:buClrTx/>
            </a:pPr>
            <a:r>
              <a:rPr lang="en-US" sz="2400" dirty="0"/>
              <a:t>Then either add a new search profile or edit an existing search profile.</a:t>
            </a:r>
          </a:p>
          <a:p>
            <a:pPr>
              <a:buClrTx/>
            </a:pPr>
            <a:r>
              <a:rPr lang="en-US" sz="2400" dirty="0"/>
              <a:t>We could now from the “Search Profiles” tab add a new search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3F4E5-42D5-D55A-F2E7-F12137C5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10" y="3429000"/>
            <a:ext cx="11090146" cy="1797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26DDBF-1A79-E61B-8325-A32ACBEEEA3F}"/>
              </a:ext>
            </a:extLst>
          </p:cNvPr>
          <p:cNvSpPr/>
          <p:nvPr/>
        </p:nvSpPr>
        <p:spPr>
          <a:xfrm>
            <a:off x="9342844" y="4327900"/>
            <a:ext cx="1378496" cy="335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92D149-5FEA-09A5-F560-46C7D4A180FE}"/>
              </a:ext>
            </a:extLst>
          </p:cNvPr>
          <p:cNvSpPr/>
          <p:nvPr/>
        </p:nvSpPr>
        <p:spPr>
          <a:xfrm>
            <a:off x="594360" y="3927193"/>
            <a:ext cx="98760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6396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8D3F3-8110-B783-56CE-2133FF8B8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C42284-47AB-B596-66DF-8F3DDD8FBB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23520C-FA42-C9C9-C904-8B6C88A1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9940F1-3E7C-26DE-FE72-1A30437A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However, we want to first define a local data scope of all records with word electronic availability”</a:t>
            </a:r>
          </a:p>
          <a:p>
            <a:pPr>
              <a:buClrTx/>
            </a:pPr>
            <a:r>
              <a:rPr lang="en-US" sz="2400" dirty="0"/>
              <a:t>Therefore, we will first go to tab “Custom Local Data Scopes” and click “Add Custom Scope”</a:t>
            </a:r>
          </a:p>
          <a:p>
            <a:pPr>
              <a:buClrTx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94859-04AF-FBA5-F36C-6EDD99DB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3283"/>
            <a:ext cx="12192000" cy="2391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0335A5-F514-E749-21D3-C503596364DD}"/>
              </a:ext>
            </a:extLst>
          </p:cNvPr>
          <p:cNvSpPr/>
          <p:nvPr/>
        </p:nvSpPr>
        <p:spPr>
          <a:xfrm>
            <a:off x="9845764" y="4293610"/>
            <a:ext cx="1378496" cy="335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D24D2-C4F7-7A9F-789C-F117363A8596}"/>
              </a:ext>
            </a:extLst>
          </p:cNvPr>
          <p:cNvSpPr/>
          <p:nvPr/>
        </p:nvSpPr>
        <p:spPr>
          <a:xfrm>
            <a:off x="1120140" y="3835752"/>
            <a:ext cx="1680210" cy="393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615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F5077-4E43-8FA4-B70F-EEEF3BC15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95EC0-63C6-694B-D64C-9452692D8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2770129"/>
            <a:ext cx="12150940" cy="3196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0C767-6CDC-7691-2122-E318843777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4C6AC12-A397-93F3-3927-1CB3A95F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A8F78C-752C-C487-17EB-861EE24CD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Here we have defined:</a:t>
            </a:r>
          </a:p>
          <a:p>
            <a:pPr lvl="1">
              <a:buClrTx/>
            </a:pPr>
            <a:r>
              <a:rPr lang="en-US" sz="2400" dirty="0"/>
              <a:t>Search profile code = AVAILABLE_ELECTRONIC</a:t>
            </a:r>
          </a:p>
          <a:p>
            <a:pPr lvl="1">
              <a:buClrTx/>
            </a:pPr>
            <a:r>
              <a:rPr lang="en-US" sz="2400" dirty="0"/>
              <a:t>Search profile display name = Records available electronically</a:t>
            </a:r>
          </a:p>
          <a:p>
            <a:pPr>
              <a:buClrTx/>
            </a:pP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F30A3E-0B4E-B02D-3C9C-B8B114C81102}"/>
              </a:ext>
            </a:extLst>
          </p:cNvPr>
          <p:cNvSpPr/>
          <p:nvPr/>
        </p:nvSpPr>
        <p:spPr>
          <a:xfrm>
            <a:off x="10531024" y="4799430"/>
            <a:ext cx="1132776" cy="347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DF7638-2705-5D2C-9154-E1337E6A8432}"/>
              </a:ext>
            </a:extLst>
          </p:cNvPr>
          <p:cNvSpPr/>
          <p:nvPr/>
        </p:nvSpPr>
        <p:spPr>
          <a:xfrm>
            <a:off x="1234441" y="3663031"/>
            <a:ext cx="2068830" cy="4306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031C5-5031-3FD4-0CA3-09B306493C92}"/>
              </a:ext>
            </a:extLst>
          </p:cNvPr>
          <p:cNvSpPr/>
          <p:nvPr/>
        </p:nvSpPr>
        <p:spPr>
          <a:xfrm>
            <a:off x="7001744" y="3655121"/>
            <a:ext cx="2519445" cy="4385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306FB-16A3-5452-2E1B-53DBB5169F06}"/>
              </a:ext>
            </a:extLst>
          </p:cNvPr>
          <p:cNvSpPr txBox="1"/>
          <p:nvPr/>
        </p:nvSpPr>
        <p:spPr>
          <a:xfrm>
            <a:off x="7576494" y="5128846"/>
            <a:ext cx="166140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click “Add a Condition”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38855A-0116-8021-91FE-78A78A10CB9A}"/>
              </a:ext>
            </a:extLst>
          </p:cNvPr>
          <p:cNvCxnSpPr>
            <a:cxnSpLocks/>
          </p:cNvCxnSpPr>
          <p:nvPr/>
        </p:nvCxnSpPr>
        <p:spPr>
          <a:xfrm flipV="1">
            <a:off x="9237899" y="4973143"/>
            <a:ext cx="1293125" cy="155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72081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C9F2F-263C-0DF0-DB64-3493393A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52F3E5-2CA2-58DA-BE62-469541DA3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600" y="2454069"/>
            <a:ext cx="6778652" cy="36925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88F8D-FDC0-F089-B40B-69042A0A3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5F7BBF-9295-E613-4C18-BBD46031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AA222-5DC6-B853-443C-02EC4B91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After clicking “Add a Condition” we have filled in as follows:</a:t>
            </a:r>
          </a:p>
          <a:p>
            <a:pPr lvl="1">
              <a:buClrTx/>
            </a:pPr>
            <a:r>
              <a:rPr lang="en-US" sz="2400" dirty="0"/>
              <a:t>Search Index: Available Electronic</a:t>
            </a:r>
          </a:p>
          <a:p>
            <a:pPr lvl="1">
              <a:buClrTx/>
            </a:pPr>
            <a:r>
              <a:rPr lang="en-US" sz="2400" dirty="0"/>
              <a:t>Operator: Exists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EC01DE-8248-AF16-B535-F10FF56D64CD}"/>
              </a:ext>
            </a:extLst>
          </p:cNvPr>
          <p:cNvSpPr/>
          <p:nvPr/>
        </p:nvSpPr>
        <p:spPr>
          <a:xfrm>
            <a:off x="8277591" y="5352842"/>
            <a:ext cx="1213138" cy="4973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A148CD-301E-A260-380D-670000ED140B}"/>
              </a:ext>
            </a:extLst>
          </p:cNvPr>
          <p:cNvSpPr/>
          <p:nvPr/>
        </p:nvSpPr>
        <p:spPr>
          <a:xfrm>
            <a:off x="3154562" y="3566859"/>
            <a:ext cx="2581728" cy="6823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6D7E9-1421-5C68-D7FC-8B6290612BB3}"/>
              </a:ext>
            </a:extLst>
          </p:cNvPr>
          <p:cNvSpPr txBox="1"/>
          <p:nvPr/>
        </p:nvSpPr>
        <p:spPr>
          <a:xfrm>
            <a:off x="3749040" y="5350253"/>
            <a:ext cx="310963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click “Add a Condition”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158F590-5B0F-4C33-993C-ED64B82CD9E2}"/>
              </a:ext>
            </a:extLst>
          </p:cNvPr>
          <p:cNvCxnSpPr>
            <a:cxnSpLocks/>
          </p:cNvCxnSpPr>
          <p:nvPr/>
        </p:nvCxnSpPr>
        <p:spPr>
          <a:xfrm>
            <a:off x="6858674" y="5583863"/>
            <a:ext cx="1262744" cy="5259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51E9914-5C87-CA83-A8E4-AC8EAA6B3020}"/>
              </a:ext>
            </a:extLst>
          </p:cNvPr>
          <p:cNvSpPr/>
          <p:nvPr/>
        </p:nvSpPr>
        <p:spPr>
          <a:xfrm>
            <a:off x="3154562" y="4345216"/>
            <a:ext cx="1559482" cy="6823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930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120E4-7F35-32EF-045E-8E76A418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55C712-8154-2728-C97D-E8656EFA3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876904"/>
            <a:ext cx="11887200" cy="2876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883C49-DDCD-BF8F-FFFF-F76B2964B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9486A7-392F-C1C3-362B-22EFF866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255FBD-E554-3919-1C7B-8ABBB8AD2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The custom scope has been defined, and we will click “Save”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DD38A-6CE4-6BAA-B933-8E3A197DB8C9}"/>
              </a:ext>
            </a:extLst>
          </p:cNvPr>
          <p:cNvSpPr/>
          <p:nvPr/>
        </p:nvSpPr>
        <p:spPr>
          <a:xfrm>
            <a:off x="1713302" y="4217762"/>
            <a:ext cx="4561768" cy="3656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294121-872F-6241-89DF-F6FDBB39690D}"/>
              </a:ext>
            </a:extLst>
          </p:cNvPr>
          <p:cNvSpPr/>
          <p:nvPr/>
        </p:nvSpPr>
        <p:spPr>
          <a:xfrm>
            <a:off x="6845523" y="2777491"/>
            <a:ext cx="2835687" cy="4002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17C220-5D4C-90A1-11BC-E02B887839D0}"/>
              </a:ext>
            </a:extLst>
          </p:cNvPr>
          <p:cNvSpPr/>
          <p:nvPr/>
        </p:nvSpPr>
        <p:spPr>
          <a:xfrm>
            <a:off x="11439754" y="1948833"/>
            <a:ext cx="601349" cy="384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332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5C584-B7D1-983F-44C0-FCA8A3B1A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1EE8BC-911B-53A2-4995-3D36B7CF4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0378"/>
            <a:ext cx="12192000" cy="2817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C3A2F0-B978-A9DC-6333-6BC6CAB9C6B4}"/>
              </a:ext>
            </a:extLst>
          </p:cNvPr>
          <p:cNvSpPr/>
          <p:nvPr/>
        </p:nvSpPr>
        <p:spPr>
          <a:xfrm>
            <a:off x="484563" y="3650090"/>
            <a:ext cx="5456799" cy="376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83EE9-8975-A1CE-0403-500D5FC9FE37}"/>
              </a:ext>
            </a:extLst>
          </p:cNvPr>
          <p:cNvSpPr/>
          <p:nvPr/>
        </p:nvSpPr>
        <p:spPr>
          <a:xfrm>
            <a:off x="1115142" y="2578664"/>
            <a:ext cx="1582337" cy="376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353276-DCBE-B545-3436-0B0D248C5C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504942-9B57-58AC-E73A-5A9919F5A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284D6-17BD-477C-9B39-9AE4A19FC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5963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Here is the new custom local data scope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266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FDBC2-A7F5-E0EE-AF8E-74292B0F0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5EF8C5-5569-FC8B-65C9-8D1AB94AE6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55D4EB-181A-F22D-F833-4BD69FBE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67BF3-B35B-1E93-B44A-7F388DDA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5963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Now we return the “Search Profiles” tab and add a search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B170D-0E87-6805-E6FD-137F72D35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85578"/>
            <a:ext cx="12218283" cy="1980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196799-5F0D-34C5-0FB3-49C030F74134}"/>
              </a:ext>
            </a:extLst>
          </p:cNvPr>
          <p:cNvSpPr/>
          <p:nvPr/>
        </p:nvSpPr>
        <p:spPr>
          <a:xfrm>
            <a:off x="9811474" y="3391760"/>
            <a:ext cx="1332776" cy="345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2F675A-026E-4036-0BE7-BB52D074B348}"/>
              </a:ext>
            </a:extLst>
          </p:cNvPr>
          <p:cNvSpPr/>
          <p:nvPr/>
        </p:nvSpPr>
        <p:spPr>
          <a:xfrm>
            <a:off x="27484" y="2889655"/>
            <a:ext cx="1161236" cy="4637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302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CBC1E-65AC-C2FB-A623-C5665ECCC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217DDB-25EC-6C30-FB92-52CC78B9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84" y="3183507"/>
            <a:ext cx="10771632" cy="28369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DC3FE8-B554-A141-4625-F797568DB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F9F5818-B875-CA2C-BFE8-19CC32704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C5B889-D98A-E142-AEF7-526D30850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219452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Here we have defined:</a:t>
            </a:r>
          </a:p>
          <a:p>
            <a:pPr lvl="1">
              <a:buClrTx/>
            </a:pPr>
            <a:r>
              <a:rPr lang="en-US" sz="2400" dirty="0"/>
              <a:t>Search profile code = AVAILABLE_ELECTRONIC</a:t>
            </a:r>
          </a:p>
          <a:p>
            <a:pPr lvl="1">
              <a:buClrTx/>
            </a:pPr>
            <a:r>
              <a:rPr lang="en-US" sz="2400" dirty="0"/>
              <a:t>Search profile display name = Records available electronically</a:t>
            </a:r>
          </a:p>
          <a:p>
            <a:pPr lvl="1">
              <a:buClrTx/>
            </a:pPr>
            <a:r>
              <a:rPr lang="en-US" sz="2400" dirty="0"/>
              <a:t>Search profile description = Records with electronic availability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63D943-4314-26A3-92AB-2EDEFCEC9B0F}"/>
              </a:ext>
            </a:extLst>
          </p:cNvPr>
          <p:cNvSpPr/>
          <p:nvPr/>
        </p:nvSpPr>
        <p:spPr>
          <a:xfrm>
            <a:off x="1707693" y="4001490"/>
            <a:ext cx="1884421" cy="335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B9F884-B3F4-CF38-735B-F754136288F3}"/>
              </a:ext>
            </a:extLst>
          </p:cNvPr>
          <p:cNvSpPr/>
          <p:nvPr/>
        </p:nvSpPr>
        <p:spPr>
          <a:xfrm>
            <a:off x="1377370" y="4336748"/>
            <a:ext cx="2977460" cy="364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D4E99F-758A-FD9E-1AD7-A43977CC17B1}"/>
              </a:ext>
            </a:extLst>
          </p:cNvPr>
          <p:cNvSpPr/>
          <p:nvPr/>
        </p:nvSpPr>
        <p:spPr>
          <a:xfrm>
            <a:off x="6455712" y="4001491"/>
            <a:ext cx="2608278" cy="364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E6C86D-F41E-A00A-C590-25FD2CB1A453}"/>
              </a:ext>
            </a:extLst>
          </p:cNvPr>
          <p:cNvSpPr txBox="1"/>
          <p:nvPr/>
        </p:nvSpPr>
        <p:spPr>
          <a:xfrm>
            <a:off x="8035290" y="5567655"/>
            <a:ext cx="1610321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click “Add Scope”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844FA1-4721-23E2-4416-18C26D564215}"/>
              </a:ext>
            </a:extLst>
          </p:cNvPr>
          <p:cNvCxnSpPr/>
          <p:nvPr/>
        </p:nvCxnSpPr>
        <p:spPr>
          <a:xfrm flipV="1">
            <a:off x="9645611" y="5279623"/>
            <a:ext cx="595619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2690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In the example here we will create three new search profile slots and then add them to the Primo View called “Alma”.</a:t>
            </a:r>
          </a:p>
          <a:p>
            <a:pPr>
              <a:buClrTx/>
            </a:pPr>
            <a:r>
              <a:rPr lang="en-US" sz="2400" dirty="0"/>
              <a:t>The three new search profile slots which we will add are:</a:t>
            </a:r>
          </a:p>
          <a:p>
            <a:pPr lvl="1">
              <a:buClrTx/>
            </a:pPr>
            <a:r>
              <a:rPr lang="en-US" sz="2400" dirty="0"/>
              <a:t>Records about Taiwan</a:t>
            </a:r>
          </a:p>
          <a:p>
            <a:pPr lvl="1">
              <a:buClrTx/>
            </a:pPr>
            <a:r>
              <a:rPr lang="en-US" sz="2400" dirty="0"/>
              <a:t>Records available electronically</a:t>
            </a:r>
          </a:p>
          <a:p>
            <a:pPr lvl="1">
              <a:buClrTx/>
            </a:pPr>
            <a:r>
              <a:rPr lang="en-US" sz="2400" dirty="0"/>
              <a:t>Records in the Library and Information Science Library</a:t>
            </a:r>
          </a:p>
          <a:p>
            <a:pPr>
              <a:buClrTx/>
            </a:pPr>
            <a:endParaRPr lang="en-US" sz="2400" dirty="0"/>
          </a:p>
          <a:p>
            <a:pPr>
              <a:buClrTx/>
            </a:pPr>
            <a:r>
              <a:rPr lang="en-US" sz="2400" dirty="0"/>
              <a:t>See also </a:t>
            </a:r>
            <a:r>
              <a:rPr lang="en-US" sz="2400" dirty="0">
                <a:hlinkClick r:id="rId3"/>
              </a:rPr>
              <a:t>Configuring Discovery Views for Primo VE</a:t>
            </a:r>
            <a:r>
              <a:rPr lang="en-US" sz="2400" dirty="0"/>
              <a:t>, particularly the section </a:t>
            </a:r>
            <a:r>
              <a:rPr lang="en-US" sz="2400" dirty="0">
                <a:hlinkClick r:id="rId4"/>
              </a:rPr>
              <a:t>Adding a Search Profile Slot</a:t>
            </a:r>
            <a:r>
              <a:rPr lang="en-US" sz="2400" dirty="0"/>
              <a:t>.</a:t>
            </a:r>
          </a:p>
          <a:p>
            <a:pPr>
              <a:buClrTx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847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9849-4776-3E0C-0E9B-74A7E0B6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26792-BB7E-F104-F668-E583932E1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12" y="2405528"/>
            <a:ext cx="11173175" cy="31091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EE9ABF-7722-1E91-3276-0BB9EB07E3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EFB604-5485-48C9-3A9F-52CFAA80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BD3BC-8136-8A55-A428-64A691318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21002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After clicking add scope we will choose “Scope Type” as “Custom Local Data” because this will allow us to use the custom local data scope which we just now created.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3387AD-8037-3300-157E-1561C3D8555F}"/>
              </a:ext>
            </a:extLst>
          </p:cNvPr>
          <p:cNvSpPr/>
          <p:nvPr/>
        </p:nvSpPr>
        <p:spPr>
          <a:xfrm>
            <a:off x="6928478" y="4325212"/>
            <a:ext cx="1161129" cy="257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C656F6-ABE8-2EF1-82BD-700808491ED3}"/>
              </a:ext>
            </a:extLst>
          </p:cNvPr>
          <p:cNvSpPr/>
          <p:nvPr/>
        </p:nvSpPr>
        <p:spPr>
          <a:xfrm>
            <a:off x="6905461" y="3180361"/>
            <a:ext cx="1161129" cy="2577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855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455E6-BC13-E0C0-A701-BFE5DDEA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48226-B465-CF0B-105E-DFE5712EF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2523750"/>
            <a:ext cx="11649456" cy="2455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BBE371-D2DD-5DB9-82B3-E6DF29868D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717F38-13FC-40B4-4198-37568DA8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2D6321-045E-3410-DF6F-C324E0E28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21002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For the “Select Custom Scope” we will choose the custom scope we created “Records available electronically”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AC4E9E-005A-5F3E-F031-F03B7391CD5B}"/>
              </a:ext>
            </a:extLst>
          </p:cNvPr>
          <p:cNvSpPr/>
          <p:nvPr/>
        </p:nvSpPr>
        <p:spPr>
          <a:xfrm>
            <a:off x="6921808" y="3934177"/>
            <a:ext cx="1296362" cy="239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5F5E6-9493-CF42-50E0-52BB7BF910E2}"/>
              </a:ext>
            </a:extLst>
          </p:cNvPr>
          <p:cNvSpPr/>
          <p:nvPr/>
        </p:nvSpPr>
        <p:spPr>
          <a:xfrm>
            <a:off x="6921808" y="4194622"/>
            <a:ext cx="3319472" cy="3098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D7134-31F2-FB00-128B-D370844D8596}"/>
              </a:ext>
            </a:extLst>
          </p:cNvPr>
          <p:cNvSpPr txBox="1"/>
          <p:nvPr/>
        </p:nvSpPr>
        <p:spPr>
          <a:xfrm>
            <a:off x="7818120" y="5317474"/>
            <a:ext cx="2154405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Click “Add and Close”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B964A5-0840-7932-4BCC-FC51B0608BC5}"/>
              </a:ext>
            </a:extLst>
          </p:cNvPr>
          <p:cNvCxnSpPr>
            <a:cxnSpLocks/>
          </p:cNvCxnSpPr>
          <p:nvPr/>
        </p:nvCxnSpPr>
        <p:spPr>
          <a:xfrm flipV="1">
            <a:off x="9972525" y="4766720"/>
            <a:ext cx="584061" cy="550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38918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194ED-05F5-52B8-B2D4-34A8FD447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2F26D1-6E9D-215E-8ED0-5BBA1E311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" y="2103078"/>
            <a:ext cx="11878056" cy="3138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3C4D5-DBFB-8188-5911-64F522FC3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D3F7EA-BD3A-E090-A961-C49CC73EE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8B20C-4214-1BEE-520A-A50BDAFC2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21002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Now we will save the custom search profile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1C56D1-AEE9-DEA8-5B4D-E7FF1FF1A916}"/>
              </a:ext>
            </a:extLst>
          </p:cNvPr>
          <p:cNvSpPr/>
          <p:nvPr/>
        </p:nvSpPr>
        <p:spPr>
          <a:xfrm>
            <a:off x="11480807" y="2189504"/>
            <a:ext cx="440683" cy="336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1795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50EC-4B2E-D0A6-733D-6C2FFA271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36819E-8FA5-CC68-8DF5-D8C144F7D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30" y="1686954"/>
            <a:ext cx="9997440" cy="4420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20A39-04D6-0A95-4D2F-DDC2702461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36493A-ACF2-B223-3946-22933E882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B2C41-5F94-CD1F-540A-B972C2FC6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52574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The new custom search profile has been saved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3C50DE-86A5-3ED8-4C74-5EF1ABD96787}"/>
              </a:ext>
            </a:extLst>
          </p:cNvPr>
          <p:cNvSpPr/>
          <p:nvPr/>
        </p:nvSpPr>
        <p:spPr>
          <a:xfrm>
            <a:off x="1436925" y="3319842"/>
            <a:ext cx="8713029" cy="3554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8418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3D161-3354-92AF-D00C-5BDAEFA6E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DB058E-C7BB-88D6-B657-B0E9BAC9D6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Configuring a new search profile and search scope - example 3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91495CA-0737-B55B-90F4-0F11BF43C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669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DC784-560D-D72F-CAA7-C82076798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1CD43E-1956-A427-259B-4834C7F417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3EB4E5-568D-2CA3-0A2A-2D9B798A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26DD55-32C9-85C8-C18E-CEF621F8E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To configure a search scope, go to “Configuration &gt; Discovery &gt; Search Configuration &gt; Search Profiles”</a:t>
            </a:r>
          </a:p>
          <a:p>
            <a:pPr>
              <a:buClrTx/>
            </a:pPr>
            <a:r>
              <a:rPr lang="en-US" sz="2400" dirty="0"/>
              <a:t>Then either add a new search profile or edit an existing search profile.</a:t>
            </a:r>
          </a:p>
          <a:p>
            <a:pPr>
              <a:buClrTx/>
            </a:pPr>
            <a:r>
              <a:rPr lang="en-US" sz="2400" dirty="0"/>
              <a:t>We will now from the “Search Profiles” tab add a new search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0386E-7046-3E0E-4F0D-E95EEBAC1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10" y="3429000"/>
            <a:ext cx="11090146" cy="17978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E85988-FDA5-0BE7-4897-34BBD18E098A}"/>
              </a:ext>
            </a:extLst>
          </p:cNvPr>
          <p:cNvSpPr/>
          <p:nvPr/>
        </p:nvSpPr>
        <p:spPr>
          <a:xfrm>
            <a:off x="9342844" y="4327900"/>
            <a:ext cx="1378496" cy="335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224CD5-1C35-D2B4-3FA2-5E3DBE8F9891}"/>
              </a:ext>
            </a:extLst>
          </p:cNvPr>
          <p:cNvSpPr/>
          <p:nvPr/>
        </p:nvSpPr>
        <p:spPr>
          <a:xfrm>
            <a:off x="594360" y="3927193"/>
            <a:ext cx="98760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21059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4DF7D-17F2-F251-CC79-DB781FA5D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6BDF1-1AB4-60CF-CD3C-EA722AA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99978"/>
            <a:ext cx="12200480" cy="1977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A55EB3-A89D-ACE2-E052-2B5DAF3D1B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BA9684-C83A-F30C-00AB-8ADE0FEF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41A969-A405-CB55-4C0E-E3E43F286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From the “Search Profiles” tab we add a search profile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FCB954-403D-8CFF-9ACC-7F3954654B29}"/>
              </a:ext>
            </a:extLst>
          </p:cNvPr>
          <p:cNvSpPr/>
          <p:nvPr/>
        </p:nvSpPr>
        <p:spPr>
          <a:xfrm>
            <a:off x="9742894" y="4293610"/>
            <a:ext cx="1378496" cy="3355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074FC2-12EF-035C-5FFE-552D9AEC172C}"/>
              </a:ext>
            </a:extLst>
          </p:cNvPr>
          <p:cNvSpPr/>
          <p:nvPr/>
        </p:nvSpPr>
        <p:spPr>
          <a:xfrm>
            <a:off x="45720" y="3835753"/>
            <a:ext cx="1017270" cy="3476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3469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C41AB-05BD-4148-CDAB-5042C48AB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6C906-092F-5ADD-4933-B9EA9E77F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33" y="3640136"/>
            <a:ext cx="10870096" cy="2790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92D2D0-C57F-00DA-2C3A-64D57D376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A31B09-D37E-08C6-BF0D-409E11D38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EA81E-132C-DA28-1DCA-CF32A8193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2634296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400" dirty="0"/>
              <a:t>Here we have defined:</a:t>
            </a:r>
          </a:p>
          <a:p>
            <a:pPr lvl="1">
              <a:buClrTx/>
            </a:pPr>
            <a:r>
              <a:rPr lang="en-US" sz="2400" dirty="0"/>
              <a:t>Search profile code = RECORDS_IN_LIS_LIBRARY</a:t>
            </a:r>
          </a:p>
          <a:p>
            <a:pPr lvl="1">
              <a:buClrTx/>
            </a:pPr>
            <a:r>
              <a:rPr lang="en-US" sz="2400" dirty="0"/>
              <a:t>Search profile display name = Records in the Library and Information Science Library</a:t>
            </a:r>
          </a:p>
          <a:p>
            <a:pPr lvl="1">
              <a:buClrTx/>
            </a:pPr>
            <a:r>
              <a:rPr lang="en-US" sz="2400" dirty="0"/>
              <a:t>Search profile description = Records in the Library and Information Science Library</a:t>
            </a:r>
          </a:p>
          <a:p>
            <a:pPr>
              <a:buClrTx/>
            </a:pP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839D3-FF33-12B4-D4DA-152B760EE7F8}"/>
              </a:ext>
            </a:extLst>
          </p:cNvPr>
          <p:cNvSpPr/>
          <p:nvPr/>
        </p:nvSpPr>
        <p:spPr>
          <a:xfrm>
            <a:off x="10439584" y="5462370"/>
            <a:ext cx="1132776" cy="347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FFDA81-C945-302F-7056-75DB073D3C93}"/>
              </a:ext>
            </a:extLst>
          </p:cNvPr>
          <p:cNvSpPr/>
          <p:nvPr/>
        </p:nvSpPr>
        <p:spPr>
          <a:xfrm>
            <a:off x="1977391" y="4492123"/>
            <a:ext cx="2068830" cy="2513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387682-A903-EF69-1069-2D8E826C5510}"/>
              </a:ext>
            </a:extLst>
          </p:cNvPr>
          <p:cNvSpPr/>
          <p:nvPr/>
        </p:nvSpPr>
        <p:spPr>
          <a:xfrm>
            <a:off x="6718454" y="4484212"/>
            <a:ext cx="3591406" cy="2935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893A7-93C5-A91A-7E68-7AE4C0AA9658}"/>
              </a:ext>
            </a:extLst>
          </p:cNvPr>
          <p:cNvSpPr txBox="1"/>
          <p:nvPr/>
        </p:nvSpPr>
        <p:spPr>
          <a:xfrm>
            <a:off x="7485054" y="5791786"/>
            <a:ext cx="166140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Now we will click “Add Scope”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A83EBA-7B9E-9A8E-7B02-A590C749C5C8}"/>
              </a:ext>
            </a:extLst>
          </p:cNvPr>
          <p:cNvCxnSpPr>
            <a:cxnSpLocks/>
          </p:cNvCxnSpPr>
          <p:nvPr/>
        </p:nvCxnSpPr>
        <p:spPr>
          <a:xfrm flipV="1">
            <a:off x="9146459" y="5636083"/>
            <a:ext cx="1293125" cy="155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9EBE2D8-D992-875A-10D5-5977EFC21235}"/>
              </a:ext>
            </a:extLst>
          </p:cNvPr>
          <p:cNvSpPr/>
          <p:nvPr/>
        </p:nvSpPr>
        <p:spPr>
          <a:xfrm>
            <a:off x="1660976" y="4788000"/>
            <a:ext cx="3591406" cy="2935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6870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FF15-89CA-73EB-649D-1AF5A3902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F8ED17-79E7-EB9A-8D3E-9B15206FE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50" y="2399656"/>
            <a:ext cx="11029886" cy="3035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A56D04-06AC-9C7D-917F-4148E8B7F9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21E18F-E053-BC08-6838-B7004216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C14CA2-BE5D-4C3E-85D0-03B140398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After clicking add scope we will choose “Scope Type” as “My Libraries” because this will allow us to use the “Library and Information Science Library” as a parameter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E9F8C8-2D6A-23F6-AA16-211CDE270E34}"/>
              </a:ext>
            </a:extLst>
          </p:cNvPr>
          <p:cNvSpPr/>
          <p:nvPr/>
        </p:nvSpPr>
        <p:spPr>
          <a:xfrm>
            <a:off x="6830554" y="3121223"/>
            <a:ext cx="129086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81D6CB-4B81-36DE-A56A-4A961E4B9B2D}"/>
              </a:ext>
            </a:extLst>
          </p:cNvPr>
          <p:cNvSpPr/>
          <p:nvPr/>
        </p:nvSpPr>
        <p:spPr>
          <a:xfrm>
            <a:off x="6858674" y="4004709"/>
            <a:ext cx="1290864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3537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44C9C-4DDC-AB96-F835-B59C91D9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70E54-CEB4-94F3-1861-A393CDF00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88869"/>
            <a:ext cx="12192000" cy="25627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584329-C9BD-F03A-E718-5ECC6D5D3B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19C1BE6-17C6-1165-4712-782EFEEB6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27B2EB-65EA-C26A-5107-135B1A43C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88591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In the field “Select Library” we have chosen “Library and Information Science Library”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96FB00-0242-5835-A6AD-A4B7D5A5411E}"/>
              </a:ext>
            </a:extLst>
          </p:cNvPr>
          <p:cNvSpPr/>
          <p:nvPr/>
        </p:nvSpPr>
        <p:spPr>
          <a:xfrm>
            <a:off x="6990566" y="3954780"/>
            <a:ext cx="1204744" cy="2799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561BC3-5739-690D-B605-0FA7C3AFDD9F}"/>
              </a:ext>
            </a:extLst>
          </p:cNvPr>
          <p:cNvSpPr/>
          <p:nvPr/>
        </p:nvSpPr>
        <p:spPr>
          <a:xfrm>
            <a:off x="7005332" y="4236033"/>
            <a:ext cx="2917014" cy="305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B6EF1E-03CB-7B21-5A24-E67386927526}"/>
              </a:ext>
            </a:extLst>
          </p:cNvPr>
          <p:cNvSpPr txBox="1"/>
          <p:nvPr/>
        </p:nvSpPr>
        <p:spPr>
          <a:xfrm>
            <a:off x="7772400" y="5429625"/>
            <a:ext cx="2149946" cy="3082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Click “Add and Close”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7D75FF-269D-3AC1-C47E-F36BD7D188D2}"/>
              </a:ext>
            </a:extLst>
          </p:cNvPr>
          <p:cNvCxnSpPr/>
          <p:nvPr/>
        </p:nvCxnSpPr>
        <p:spPr>
          <a:xfrm flipV="1">
            <a:off x="9922346" y="4976569"/>
            <a:ext cx="864096" cy="453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0438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955FF-8C30-7866-BC89-87E69A547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A227D7-CC8E-B9BB-8544-0184EFFC7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286BA3-B456-A4F4-ECF9-CCF9C0CF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FD42D-0F36-B8D0-4E97-3B03F553C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Before we get into the details of the search profile slot, we will discuss three interrelated components and see both:</a:t>
            </a:r>
          </a:p>
          <a:p>
            <a:pPr marL="637200" lvl="1" indent="-457200">
              <a:buClrTx/>
              <a:buFont typeface="+mj-lt"/>
              <a:buAutoNum type="arabicPeriod"/>
            </a:pPr>
            <a:r>
              <a:rPr lang="en-US" sz="2400" dirty="0"/>
              <a:t>How they are defined</a:t>
            </a:r>
          </a:p>
          <a:p>
            <a:pPr marL="637200" lvl="1" indent="-457200">
              <a:buClrTx/>
              <a:buFont typeface="+mj-lt"/>
              <a:buAutoNum type="arabicPeriod"/>
            </a:pPr>
            <a:r>
              <a:rPr lang="en-US" sz="2400" dirty="0"/>
              <a:t>How they relate to each other</a:t>
            </a:r>
          </a:p>
          <a:p>
            <a:pPr>
              <a:buClrTx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831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D1574-809A-41DA-AAF1-B89B39BDB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BAB75-3A82-1E8A-EC84-A7385E3FD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5325"/>
            <a:ext cx="12197394" cy="32738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CD0D5-0613-0E21-FA3E-7C41CDB587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927271-D34F-925B-2862-B225A38EF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AF1E5-5B38-ECB5-0A11-3CDDBACEA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5963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Now we will save the custom search profile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D3E4D6-05C2-7CEC-345E-4AE141726B6B}"/>
              </a:ext>
            </a:extLst>
          </p:cNvPr>
          <p:cNvSpPr/>
          <p:nvPr/>
        </p:nvSpPr>
        <p:spPr>
          <a:xfrm>
            <a:off x="11635741" y="1827710"/>
            <a:ext cx="492512" cy="2982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387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E0899-64B1-BB46-9154-A30D18EA0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8AC923C-74A5-E771-F71C-D69BBC1E3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10" y="1630377"/>
            <a:ext cx="9446166" cy="4416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D8E46-0517-29F8-E771-99F1CFAC2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C87E19E-4E6B-1B41-7DC1-6684C118B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Configuring a new search profile and search scope -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04DF41-6F82-7A3C-33C0-54D9C575C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659637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The new search profile has been saved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32FF0C-0B24-637C-C19C-4775018F086B}"/>
              </a:ext>
            </a:extLst>
          </p:cNvPr>
          <p:cNvSpPr/>
          <p:nvPr/>
        </p:nvSpPr>
        <p:spPr>
          <a:xfrm>
            <a:off x="1711070" y="5383530"/>
            <a:ext cx="9090280" cy="3428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4900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4C7DA-EFB8-7F13-B515-85A97EB16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52F136-CD1F-A87C-4F3E-800B96D1A6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Adding a search profile slot to a Primo View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FCBF1B5-A8DE-C926-12EA-93B1CB498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12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9799E-3CF0-04CA-096E-56996C94B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A86DD1-AA2D-59F2-D797-E740E84891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D4F525-985D-26F6-873C-C95B8203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10A820-9AF5-243F-E96C-1A9356DCD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4"/>
            <a:ext cx="11233248" cy="377186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We will now add the following new search profile slots which we just created to the Primo View called “Alma”.</a:t>
            </a:r>
          </a:p>
          <a:p>
            <a:pPr>
              <a:buClrTx/>
            </a:pPr>
            <a:r>
              <a:rPr lang="en-US" sz="2400" dirty="0"/>
              <a:t>The three new search profile slots which we will add are: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dirty="0"/>
              <a:t>Records about Taiwan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dirty="0"/>
              <a:t>Records available electronically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dirty="0"/>
              <a:t>Records in the Library and Information Science Library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7088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6993E-8963-7711-BD04-614304DAF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1A527C-0996-7C26-761C-57E1D7F4A0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Adding a search profile slot to a Primo View – example 1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EAFA4F-C4A7-A8AF-652C-E50D090FC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98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39BEE-19A3-6C92-B08A-683A89557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E01226-1D80-31D7-4689-41B10AF8B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7440"/>
            <a:ext cx="12192000" cy="3852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3328FC-B60C-9BB0-5517-AD52ACCAC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4AB985-FE61-3834-004C-A820F2CB4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F27F9-B4DB-D3F5-EF2D-46E7C53D2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38299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To add a search profile slot to a Primo View: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dirty="0"/>
              <a:t>On the Views List page (Configuration Menu &gt; Discovery &gt; Display Configuration &gt; Configure Views), edit the view.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ED623F-D9D1-A3D7-E2D4-95CCFD758944}"/>
              </a:ext>
            </a:extLst>
          </p:cNvPr>
          <p:cNvSpPr/>
          <p:nvPr/>
        </p:nvSpPr>
        <p:spPr>
          <a:xfrm>
            <a:off x="10687050" y="4400551"/>
            <a:ext cx="617220" cy="308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DC892-D9AA-0F2A-E396-A48CC7FE9249}"/>
              </a:ext>
            </a:extLst>
          </p:cNvPr>
          <p:cNvSpPr/>
          <p:nvPr/>
        </p:nvSpPr>
        <p:spPr>
          <a:xfrm>
            <a:off x="527381" y="4046220"/>
            <a:ext cx="2844469" cy="4000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0766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13AB7-D3D0-33A9-6C6B-211B7F517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76E1A0-2DD4-94E0-1114-47E093ABC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7513"/>
            <a:ext cx="12192000" cy="3182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F0D184-C6C2-7BCC-1EE4-AE3EA279C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B7FA24-6AC7-C651-F95B-405119E50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F59A4-C7A0-2AD3-085B-B63628048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771616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2"/>
            </a:pPr>
            <a:r>
              <a:rPr lang="en-US" sz="2400" dirty="0"/>
              <a:t>Select the Search Profile Slots tab.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961B6A-B015-7A25-D193-97DF43F03F63}"/>
              </a:ext>
            </a:extLst>
          </p:cNvPr>
          <p:cNvSpPr/>
          <p:nvPr/>
        </p:nvSpPr>
        <p:spPr>
          <a:xfrm>
            <a:off x="1588720" y="2341015"/>
            <a:ext cx="1303070" cy="379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738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1DDE2-8F64-5C7C-C8FB-98857989B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A586E2-67B8-FC73-F07B-5BF62FFB8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7513"/>
            <a:ext cx="12192000" cy="3182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63534A-0596-9919-8988-F00F61447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C72C8D-2789-15CE-DB62-C2FC5F99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74E6C-7DB4-A8EA-750E-1B069D5B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3"/>
            </a:pPr>
            <a:r>
              <a:rPr lang="en-US" sz="2400" dirty="0"/>
              <a:t>Select “Add a Slot” to open the Define Slot Page.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CF702F-1B2B-E477-DC9F-0437ABF7FD73}"/>
              </a:ext>
            </a:extLst>
          </p:cNvPr>
          <p:cNvSpPr/>
          <p:nvPr/>
        </p:nvSpPr>
        <p:spPr>
          <a:xfrm>
            <a:off x="10412730" y="2779447"/>
            <a:ext cx="822960" cy="383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009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4CDC-46E2-2E43-1051-0FADB9D5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92CECC-BB3C-F365-8FA6-B160067D1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9927"/>
            <a:ext cx="12192000" cy="3492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070286-9E16-B874-DA6D-2C13FCAC91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5ABABB-BF87-32EF-8022-3F986D5D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611C53-1EA4-AC43-868F-8DB224CF0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+mj-lt"/>
              <a:buAutoNum type="arabicPeriod" startAt="4"/>
            </a:pPr>
            <a:r>
              <a:rPr lang="en-US" sz="2400" dirty="0"/>
              <a:t>In the “Define Slot” section define the Code, Name and optional other fields.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F3481-DC94-FF1E-DAFF-72E0DE4B5B3B}"/>
              </a:ext>
            </a:extLst>
          </p:cNvPr>
          <p:cNvSpPr/>
          <p:nvPr/>
        </p:nvSpPr>
        <p:spPr>
          <a:xfrm>
            <a:off x="243840" y="2960329"/>
            <a:ext cx="822960" cy="383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A0EA8-5406-2B31-A64F-49F0B48A047E}"/>
              </a:ext>
            </a:extLst>
          </p:cNvPr>
          <p:cNvSpPr txBox="1"/>
          <p:nvPr/>
        </p:nvSpPr>
        <p:spPr>
          <a:xfrm>
            <a:off x="1403649" y="2357904"/>
            <a:ext cx="17246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a unique code for this slot.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9C0F05-FA01-329D-4F8E-8488B5238B69}"/>
              </a:ext>
            </a:extLst>
          </p:cNvPr>
          <p:cNvSpPr txBox="1"/>
          <p:nvPr/>
        </p:nvSpPr>
        <p:spPr>
          <a:xfrm>
            <a:off x="7287160" y="2416185"/>
            <a:ext cx="173111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a unique name for this slot.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4AEEF3-F15B-4CD9-97A9-A5A2068A1479}"/>
              </a:ext>
            </a:extLst>
          </p:cNvPr>
          <p:cNvCxnSpPr>
            <a:cxnSpLocks/>
          </p:cNvCxnSpPr>
          <p:nvPr/>
        </p:nvCxnSpPr>
        <p:spPr>
          <a:xfrm>
            <a:off x="2195738" y="2879104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655C11-53E4-FCE2-E4BB-A5CFBEF23E62}"/>
              </a:ext>
            </a:extLst>
          </p:cNvPr>
          <p:cNvCxnSpPr>
            <a:cxnSpLocks/>
          </p:cNvCxnSpPr>
          <p:nvPr/>
        </p:nvCxnSpPr>
        <p:spPr>
          <a:xfrm>
            <a:off x="8007240" y="2948022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5F4BFA0-5EB4-2D96-42A2-C874DBF151DD}"/>
              </a:ext>
            </a:extLst>
          </p:cNvPr>
          <p:cNvSpPr txBox="1"/>
          <p:nvPr/>
        </p:nvSpPr>
        <p:spPr>
          <a:xfrm>
            <a:off x="4708080" y="5007399"/>
            <a:ext cx="400157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the tooltip for this slot, which appears only in the Advanced Search window.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BDB029A-9A32-2263-57E4-7A4C77F2CAB6}"/>
              </a:ext>
            </a:extLst>
          </p:cNvPr>
          <p:cNvCxnSpPr>
            <a:cxnSpLocks/>
          </p:cNvCxnSpPr>
          <p:nvPr/>
        </p:nvCxnSpPr>
        <p:spPr>
          <a:xfrm flipV="1">
            <a:off x="7496373" y="3934290"/>
            <a:ext cx="504056" cy="1059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2E0E0B-E7B4-204A-86EA-8B2DD9F7D41F}"/>
              </a:ext>
            </a:extLst>
          </p:cNvPr>
          <p:cNvSpPr txBox="1"/>
          <p:nvPr/>
        </p:nvSpPr>
        <p:spPr>
          <a:xfrm>
            <a:off x="3566622" y="2400491"/>
            <a:ext cx="160882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Optional text to describe the slot.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EB2179-15D1-A95A-8D3F-BC52C32B3EC9}"/>
              </a:ext>
            </a:extLst>
          </p:cNvPr>
          <p:cNvCxnSpPr>
            <a:cxnSpLocks/>
          </p:cNvCxnSpPr>
          <p:nvPr/>
        </p:nvCxnSpPr>
        <p:spPr>
          <a:xfrm flipH="1">
            <a:off x="3244167" y="2924582"/>
            <a:ext cx="435584" cy="840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7221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138D6-B75D-6F57-FEAC-CDDCE82D9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FF292D-9E64-6DA0-6F1A-C7A0A50F7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0971"/>
            <a:ext cx="12192000" cy="3836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55A47-1720-D2E5-C6BB-F6F80B0910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1C120C-CBB3-6694-275A-019C8B49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D8BED-4710-9C7F-E73B-1044691DF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+mj-lt"/>
              <a:buAutoNum type="arabicPeriod" startAt="5"/>
            </a:pPr>
            <a:r>
              <a:rPr lang="en-US" sz="2400" dirty="0"/>
              <a:t>In the “Select Search Profiles for slot” section activate the search profiles which are desired to be in the new search profile slot.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5076B1-1425-7A72-65A7-D972CFB4E23F}"/>
              </a:ext>
            </a:extLst>
          </p:cNvPr>
          <p:cNvSpPr/>
          <p:nvPr/>
        </p:nvSpPr>
        <p:spPr>
          <a:xfrm>
            <a:off x="169545" y="3626988"/>
            <a:ext cx="1832610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706DD2-9DEC-27DE-B030-6F3C6D92DED3}"/>
              </a:ext>
            </a:extLst>
          </p:cNvPr>
          <p:cNvSpPr txBox="1"/>
          <p:nvPr/>
        </p:nvSpPr>
        <p:spPr>
          <a:xfrm>
            <a:off x="3735501" y="5885226"/>
            <a:ext cx="305392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Activate the desired search profiles for the search profile slot.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EC9E71-7DF4-580D-870C-9AE93342C254}"/>
              </a:ext>
            </a:extLst>
          </p:cNvPr>
          <p:cNvCxnSpPr>
            <a:cxnSpLocks/>
          </p:cNvCxnSpPr>
          <p:nvPr/>
        </p:nvCxnSpPr>
        <p:spPr>
          <a:xfrm flipH="1" flipV="1">
            <a:off x="1099185" y="4905897"/>
            <a:ext cx="2661285" cy="12485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EE425-7294-0DF8-8822-30047CCEC24F}"/>
              </a:ext>
            </a:extLst>
          </p:cNvPr>
          <p:cNvSpPr/>
          <p:nvPr/>
        </p:nvSpPr>
        <p:spPr>
          <a:xfrm>
            <a:off x="561671" y="4618473"/>
            <a:ext cx="524179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0310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DD6D4-933B-802B-4F76-2467C4ABA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6D49C3-8E8A-1292-1997-DC9369900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89EC71-281F-6E47-B64B-F4E414EF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DC5C9-2EB1-A35C-6F34-E878188DE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The “Primo View” contains one or more “Search profile slots”</a:t>
            </a:r>
          </a:p>
          <a:p>
            <a:pPr>
              <a:buClrTx/>
            </a:pPr>
            <a:r>
              <a:rPr lang="en-US" sz="2400" dirty="0"/>
              <a:t>The “Search profile slot” contains one or more “Search profiles”</a:t>
            </a:r>
          </a:p>
          <a:p>
            <a:pPr>
              <a:buClrTx/>
            </a:pPr>
            <a:r>
              <a:rPr lang="en-US" sz="2400" dirty="0"/>
              <a:t>The “Search profile” contains one or more “Scopes”</a:t>
            </a:r>
          </a:p>
          <a:p>
            <a:pPr>
              <a:buClrTx/>
            </a:pPr>
            <a:endParaRPr lang="en-US" sz="2400" dirty="0"/>
          </a:p>
          <a:p>
            <a:pPr>
              <a:buClrTx/>
            </a:pPr>
            <a:r>
              <a:rPr lang="en-US" sz="2400" dirty="0"/>
              <a:t>This is visually explained on the next slide.</a:t>
            </a:r>
          </a:p>
          <a:p>
            <a:pPr>
              <a:buClrTx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4545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4546C-DD7F-9558-84A0-90C9D5B2A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F50E7-961B-700A-FFCB-EA93F6CE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0971"/>
            <a:ext cx="12192000" cy="38361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237748-C567-0EC4-A64B-DCD4CB301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6438EF-37B8-4A0F-E315-74362FAD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691C9-EFC4-9B24-519F-A02542019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6"/>
            </a:pPr>
            <a:r>
              <a:rPr lang="en-US" sz="2400" dirty="0"/>
              <a:t>Save the profile slot.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8C8D91-5893-6609-7369-440BBE6C2037}"/>
              </a:ext>
            </a:extLst>
          </p:cNvPr>
          <p:cNvSpPr/>
          <p:nvPr/>
        </p:nvSpPr>
        <p:spPr>
          <a:xfrm>
            <a:off x="11664619" y="1830971"/>
            <a:ext cx="524179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948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D3429-4041-EE1C-59CC-115BAE27A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5465F1-27C0-D3C5-728A-0FD99574BD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Adding a search profile slot to a Primo View – example 2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835F072-FA49-553B-AA5C-FDCEFFBB3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66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EDDE3-A9EF-0C95-5BCB-7421FC94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C97A0-362C-D58E-0354-09C5F74C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7440"/>
            <a:ext cx="12192000" cy="3852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241986-EEFD-F390-973F-50CDE5707C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02B295-51E0-55A3-B86D-0F509941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3B7F48-9BDF-DA02-D6BB-E50B7D4F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38299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To add a search profile slot to a Primo View: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dirty="0"/>
              <a:t>On the Views List page (Configuration Menu &gt; Discovery &gt; Display Configuration &gt; Configure Views), edit the view.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5C1DA9-50E2-FD36-CE30-9FE994B7B6E1}"/>
              </a:ext>
            </a:extLst>
          </p:cNvPr>
          <p:cNvSpPr/>
          <p:nvPr/>
        </p:nvSpPr>
        <p:spPr>
          <a:xfrm>
            <a:off x="10687050" y="4400551"/>
            <a:ext cx="617220" cy="308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9982C-FC09-F9DB-E66F-E5BFBC764BDD}"/>
              </a:ext>
            </a:extLst>
          </p:cNvPr>
          <p:cNvSpPr/>
          <p:nvPr/>
        </p:nvSpPr>
        <p:spPr>
          <a:xfrm>
            <a:off x="527381" y="4046220"/>
            <a:ext cx="2844469" cy="4000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9600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AB2CA-278B-1541-2E72-1F9A4BD16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CBFDE4-7801-5F7E-AD39-069BCC0B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121920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E8AC5D-920A-6471-0121-1A541A45ED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5D6E5E-29AC-A98C-4B35-D2060312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EA466-0BE1-52DF-265D-F8C4DF911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771616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2"/>
            </a:pPr>
            <a:r>
              <a:rPr lang="en-US" sz="2400" dirty="0"/>
              <a:t>Select the Search Profile Slots tab.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07A922-9133-CD90-B895-48A28AD862E8}"/>
              </a:ext>
            </a:extLst>
          </p:cNvPr>
          <p:cNvSpPr/>
          <p:nvPr/>
        </p:nvSpPr>
        <p:spPr>
          <a:xfrm>
            <a:off x="1657300" y="2203855"/>
            <a:ext cx="1303070" cy="379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138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D7E51-4A70-EC27-806D-46C09AA18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4A2D46-501B-3574-03C5-A165E25B8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121920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1B95E-7D7B-C0A4-4301-C692883DF5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AFAC219-38DE-C234-FEAB-BA33E974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7EE199-CF8D-57A2-B678-3504E2E23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3"/>
            </a:pPr>
            <a:r>
              <a:rPr lang="en-US" sz="2400" dirty="0"/>
              <a:t>Select “Add a Slot” to open the Define Slot Page.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ED16F-7B6F-AD73-843D-B92F4BFA17FC}"/>
              </a:ext>
            </a:extLst>
          </p:cNvPr>
          <p:cNvSpPr/>
          <p:nvPr/>
        </p:nvSpPr>
        <p:spPr>
          <a:xfrm>
            <a:off x="10412730" y="2664014"/>
            <a:ext cx="822960" cy="383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2432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E34C-9E96-E3D6-4AEE-B71BD28C7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2AC2BB-2723-6497-E01C-615BF6917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2115"/>
            <a:ext cx="12192000" cy="3602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79564-17A0-8C97-FF3E-843F0BC4D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87B904-C42B-F5DC-DA73-D57FD801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D1CE56-3628-C932-D497-C3DD85C8F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+mj-lt"/>
              <a:buAutoNum type="arabicPeriod" startAt="4"/>
            </a:pPr>
            <a:r>
              <a:rPr lang="en-US" sz="2400" dirty="0"/>
              <a:t>In the “Define Slot” section define the Code, Name and optional other fields.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5344C-4175-28B6-9A39-693BDDFDC8CC}"/>
              </a:ext>
            </a:extLst>
          </p:cNvPr>
          <p:cNvSpPr/>
          <p:nvPr/>
        </p:nvSpPr>
        <p:spPr>
          <a:xfrm>
            <a:off x="118110" y="2960329"/>
            <a:ext cx="822960" cy="383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E742F-DD6E-9E6E-21A2-A378C161323F}"/>
              </a:ext>
            </a:extLst>
          </p:cNvPr>
          <p:cNvSpPr txBox="1"/>
          <p:nvPr/>
        </p:nvSpPr>
        <p:spPr>
          <a:xfrm>
            <a:off x="1403649" y="2357904"/>
            <a:ext cx="17246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a unique code for this slot.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49750-FFA1-9C8F-C342-1C78B8993104}"/>
              </a:ext>
            </a:extLst>
          </p:cNvPr>
          <p:cNvSpPr txBox="1"/>
          <p:nvPr/>
        </p:nvSpPr>
        <p:spPr>
          <a:xfrm>
            <a:off x="7287160" y="2416185"/>
            <a:ext cx="173111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a unique name for this slot.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C97675-1F51-F1A4-2A07-565EE5E6895E}"/>
              </a:ext>
            </a:extLst>
          </p:cNvPr>
          <p:cNvCxnSpPr>
            <a:cxnSpLocks/>
          </p:cNvCxnSpPr>
          <p:nvPr/>
        </p:nvCxnSpPr>
        <p:spPr>
          <a:xfrm>
            <a:off x="2195738" y="2879104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C92DAB-8B66-603B-7712-5C0C0A1A079B}"/>
              </a:ext>
            </a:extLst>
          </p:cNvPr>
          <p:cNvCxnSpPr>
            <a:cxnSpLocks/>
          </p:cNvCxnSpPr>
          <p:nvPr/>
        </p:nvCxnSpPr>
        <p:spPr>
          <a:xfrm>
            <a:off x="8007240" y="2948022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CE798D-7D75-18FE-609C-D7E77EB3A48D}"/>
              </a:ext>
            </a:extLst>
          </p:cNvPr>
          <p:cNvSpPr txBox="1"/>
          <p:nvPr/>
        </p:nvSpPr>
        <p:spPr>
          <a:xfrm>
            <a:off x="4708080" y="5007399"/>
            <a:ext cx="400157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the tooltip for this slot, which appears only in the Advanced Search window.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4FBA394-9B6D-97A0-2D31-AA631702BA26}"/>
              </a:ext>
            </a:extLst>
          </p:cNvPr>
          <p:cNvCxnSpPr>
            <a:cxnSpLocks/>
          </p:cNvCxnSpPr>
          <p:nvPr/>
        </p:nvCxnSpPr>
        <p:spPr>
          <a:xfrm flipV="1">
            <a:off x="7496373" y="3934290"/>
            <a:ext cx="504056" cy="1059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23DB66-68C5-2AC1-2B29-3536A8AFBBCF}"/>
              </a:ext>
            </a:extLst>
          </p:cNvPr>
          <p:cNvSpPr txBox="1"/>
          <p:nvPr/>
        </p:nvSpPr>
        <p:spPr>
          <a:xfrm>
            <a:off x="3566622" y="2400491"/>
            <a:ext cx="160882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Optional text to describe the slot.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EF8D66F-670D-7455-55CA-2E524B6A884B}"/>
              </a:ext>
            </a:extLst>
          </p:cNvPr>
          <p:cNvCxnSpPr>
            <a:cxnSpLocks/>
          </p:cNvCxnSpPr>
          <p:nvPr/>
        </p:nvCxnSpPr>
        <p:spPr>
          <a:xfrm flipH="1">
            <a:off x="3244167" y="2924582"/>
            <a:ext cx="435584" cy="840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378865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EA033-DB8A-A5E5-C221-6FF3808C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5CAE4E-C562-B772-F124-1A24702D4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0401"/>
            <a:ext cx="12192000" cy="3605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4EF4B2-153A-7543-8B9C-0ACA6C1687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1BF46A-2E11-7385-4193-19B401957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EC725-4E42-052F-FEA3-BD8C69B0E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+mj-lt"/>
              <a:buAutoNum type="arabicPeriod" startAt="5"/>
            </a:pPr>
            <a:r>
              <a:rPr lang="en-US" sz="2400" dirty="0"/>
              <a:t>In the “Select Search Profiles for slot” section activate the search profiles which are desired to be in the new search profile slot.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06468E-3E07-2C77-8F7B-F290D90EFB75}"/>
              </a:ext>
            </a:extLst>
          </p:cNvPr>
          <p:cNvSpPr/>
          <p:nvPr/>
        </p:nvSpPr>
        <p:spPr>
          <a:xfrm>
            <a:off x="156210" y="3833546"/>
            <a:ext cx="1832610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9E5A1E-CFDE-5692-0293-C7FD7EB16A93}"/>
              </a:ext>
            </a:extLst>
          </p:cNvPr>
          <p:cNvSpPr txBox="1"/>
          <p:nvPr/>
        </p:nvSpPr>
        <p:spPr>
          <a:xfrm>
            <a:off x="3804081" y="5717073"/>
            <a:ext cx="29053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Activate the desired search profiles for the search profile slot.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9FE03E-D275-9CCA-CB4C-75EDA3EB7DAE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095375" y="5049519"/>
            <a:ext cx="2708706" cy="9291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16B08A5-CE16-D17C-C717-E9227E80995B}"/>
              </a:ext>
            </a:extLst>
          </p:cNvPr>
          <p:cNvSpPr/>
          <p:nvPr/>
        </p:nvSpPr>
        <p:spPr>
          <a:xfrm>
            <a:off x="561671" y="4809730"/>
            <a:ext cx="524179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8016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E4B48-01D5-5B67-CC4E-80C9BDD2F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0CDAE-ACD0-0D3B-F7A7-441F35A3E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0401"/>
            <a:ext cx="12192000" cy="3605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54203D-80E3-331A-E913-36BEB854CE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662C4-3C70-51BA-9C2A-96E6CBEA8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3A4634-DB49-2442-B47F-03F161F73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6"/>
            </a:pPr>
            <a:r>
              <a:rPr lang="en-US" sz="2400" dirty="0"/>
              <a:t>Save the profile slot.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1268CE-79D1-BD39-A175-269E1B87722C}"/>
              </a:ext>
            </a:extLst>
          </p:cNvPr>
          <p:cNvSpPr/>
          <p:nvPr/>
        </p:nvSpPr>
        <p:spPr>
          <a:xfrm>
            <a:off x="11667821" y="1980401"/>
            <a:ext cx="524179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4389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93E82-F72B-7402-B930-3722C0BC2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32FCD5-FAE1-7611-2093-319B26938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Adding a search profile slot to a Primo View – example 3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33346C9-6755-397F-AD45-D2855922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212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404FA-EAFE-D7C2-22DF-196D59985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ED64943-619D-A0D4-FCCF-48D39EDC2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7440"/>
            <a:ext cx="12192000" cy="3852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271BD-F430-743E-1D54-02BF1FE36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8216E4-70EB-FD75-5E54-066060A5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17780-D344-186F-CA27-42767C1A1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38299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To add a search profile slot to a Primo View: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sz="2400" dirty="0"/>
              <a:t>On the Views List page (Configuration Menu &gt; Discovery &gt; Display Configuration &gt; Configure Views), edit the view.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F7A14A-0F55-8F83-B161-04188784DD87}"/>
              </a:ext>
            </a:extLst>
          </p:cNvPr>
          <p:cNvSpPr/>
          <p:nvPr/>
        </p:nvSpPr>
        <p:spPr>
          <a:xfrm>
            <a:off x="10687050" y="4400551"/>
            <a:ext cx="617220" cy="308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AD3B44-E84D-D7A7-0E2A-B5F3985BDF55}"/>
              </a:ext>
            </a:extLst>
          </p:cNvPr>
          <p:cNvSpPr/>
          <p:nvPr/>
        </p:nvSpPr>
        <p:spPr>
          <a:xfrm>
            <a:off x="527381" y="4046220"/>
            <a:ext cx="2844469" cy="4000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149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D62DA-5E5B-5EF9-C13C-5FE26667D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AC6448-EE72-4F17-FEEB-C2A16E2465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F3BD7B-BD89-6B61-1CCE-F8B58A59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E24863-F6D9-1800-1FE8-628825A82188}"/>
              </a:ext>
            </a:extLst>
          </p:cNvPr>
          <p:cNvSpPr/>
          <p:nvPr/>
        </p:nvSpPr>
        <p:spPr bwMode="auto">
          <a:xfrm>
            <a:off x="1806000" y="1591082"/>
            <a:ext cx="8525910" cy="352839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3B6221-B6E1-CBC4-BAE5-78B445E46A2F}"/>
              </a:ext>
            </a:extLst>
          </p:cNvPr>
          <p:cNvSpPr txBox="1"/>
          <p:nvPr/>
        </p:nvSpPr>
        <p:spPr>
          <a:xfrm>
            <a:off x="5070425" y="1599931"/>
            <a:ext cx="1920250" cy="3870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algn="ctr"/>
            <a:r>
              <a:rPr lang="en-US" sz="1600" dirty="0"/>
              <a:t>Primo View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D207-A815-C147-7E73-38217880AAC6}"/>
              </a:ext>
            </a:extLst>
          </p:cNvPr>
          <p:cNvSpPr/>
          <p:nvPr/>
        </p:nvSpPr>
        <p:spPr bwMode="auto">
          <a:xfrm>
            <a:off x="1971580" y="2167146"/>
            <a:ext cx="3917310" cy="2736304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903C9-A81E-CFE8-FB83-49CC1CDB02B5}"/>
              </a:ext>
            </a:extLst>
          </p:cNvPr>
          <p:cNvSpPr txBox="1"/>
          <p:nvPr/>
        </p:nvSpPr>
        <p:spPr>
          <a:xfrm>
            <a:off x="2926324" y="2239154"/>
            <a:ext cx="1996995" cy="30397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600" dirty="0"/>
              <a:t>Search Profile Slot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41C382-7843-DC90-2DD1-FFFDDA5F4A89}"/>
              </a:ext>
            </a:extLst>
          </p:cNvPr>
          <p:cNvSpPr/>
          <p:nvPr/>
        </p:nvSpPr>
        <p:spPr bwMode="auto">
          <a:xfrm>
            <a:off x="6184170" y="2167146"/>
            <a:ext cx="3955715" cy="2736304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501F9-08A9-025B-BE31-CEBAAFB95D43}"/>
              </a:ext>
            </a:extLst>
          </p:cNvPr>
          <p:cNvSpPr txBox="1"/>
          <p:nvPr/>
        </p:nvSpPr>
        <p:spPr>
          <a:xfrm>
            <a:off x="4182264" y="2739266"/>
            <a:ext cx="1493246" cy="1876152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600" dirty="0"/>
              <a:t>Search Profile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2A24F2-3BB9-CBE5-3CC4-61929D0521DB}"/>
              </a:ext>
            </a:extLst>
          </p:cNvPr>
          <p:cNvSpPr txBox="1"/>
          <p:nvPr/>
        </p:nvSpPr>
        <p:spPr>
          <a:xfrm>
            <a:off x="2166040" y="2723320"/>
            <a:ext cx="1493246" cy="189209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600" dirty="0"/>
              <a:t>Search Profile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2069E-97A9-C3CB-B5F6-30FF1FDE4DD6}"/>
              </a:ext>
            </a:extLst>
          </p:cNvPr>
          <p:cNvSpPr txBox="1"/>
          <p:nvPr/>
        </p:nvSpPr>
        <p:spPr>
          <a:xfrm>
            <a:off x="8430736" y="2723320"/>
            <a:ext cx="1493246" cy="189209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600" dirty="0"/>
              <a:t>Search Profile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E08EF-3BBB-7896-17DD-22E2A7267E67}"/>
              </a:ext>
            </a:extLst>
          </p:cNvPr>
          <p:cNvSpPr txBox="1"/>
          <p:nvPr/>
        </p:nvSpPr>
        <p:spPr>
          <a:xfrm>
            <a:off x="6414512" y="2723320"/>
            <a:ext cx="1493246" cy="189209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600" dirty="0"/>
              <a:t>Search Profile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36CCA1-CF5C-A07F-4742-E2D030B41D3E}"/>
              </a:ext>
            </a:extLst>
          </p:cNvPr>
          <p:cNvSpPr txBox="1"/>
          <p:nvPr/>
        </p:nvSpPr>
        <p:spPr>
          <a:xfrm>
            <a:off x="7225829" y="2239154"/>
            <a:ext cx="1996995" cy="30397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marR="0" indent="0" defTabSz="914400" eaLnBrk="1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 kumimoji="0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1600" dirty="0"/>
              <a:t>Search Profile Slot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DD75F-971F-D2AD-3545-28813330C2A5}"/>
              </a:ext>
            </a:extLst>
          </p:cNvPr>
          <p:cNvSpPr txBox="1"/>
          <p:nvPr/>
        </p:nvSpPr>
        <p:spPr>
          <a:xfrm>
            <a:off x="2382064" y="3247266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58191B-7D12-E156-00B4-6AE242243FD2}"/>
              </a:ext>
            </a:extLst>
          </p:cNvPr>
          <p:cNvSpPr txBox="1"/>
          <p:nvPr/>
        </p:nvSpPr>
        <p:spPr>
          <a:xfrm>
            <a:off x="4398288" y="3247266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3476C4-F941-5405-16D5-D773D167FB37}"/>
              </a:ext>
            </a:extLst>
          </p:cNvPr>
          <p:cNvSpPr txBox="1"/>
          <p:nvPr/>
        </p:nvSpPr>
        <p:spPr>
          <a:xfrm>
            <a:off x="2382064" y="3823330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D74BB5-CC1C-E9E6-72B5-F83719D103A2}"/>
              </a:ext>
            </a:extLst>
          </p:cNvPr>
          <p:cNvSpPr txBox="1"/>
          <p:nvPr/>
        </p:nvSpPr>
        <p:spPr>
          <a:xfrm>
            <a:off x="4398288" y="3823330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2B762F-C336-E72C-B8F7-D6F701B491E4}"/>
              </a:ext>
            </a:extLst>
          </p:cNvPr>
          <p:cNvSpPr txBox="1"/>
          <p:nvPr/>
        </p:nvSpPr>
        <p:spPr>
          <a:xfrm>
            <a:off x="6702544" y="3247266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45D5F0-182A-A844-423C-E9EB8306A5FE}"/>
              </a:ext>
            </a:extLst>
          </p:cNvPr>
          <p:cNvSpPr txBox="1"/>
          <p:nvPr/>
        </p:nvSpPr>
        <p:spPr>
          <a:xfrm>
            <a:off x="8718768" y="3247266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9F592D-6DA2-5219-45D6-A03ABD236BF0}"/>
              </a:ext>
            </a:extLst>
          </p:cNvPr>
          <p:cNvSpPr txBox="1"/>
          <p:nvPr/>
        </p:nvSpPr>
        <p:spPr>
          <a:xfrm>
            <a:off x="6702544" y="3823330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0DA200-238C-884D-0149-D8082D37E0D0}"/>
              </a:ext>
            </a:extLst>
          </p:cNvPr>
          <p:cNvSpPr txBox="1"/>
          <p:nvPr/>
        </p:nvSpPr>
        <p:spPr>
          <a:xfrm>
            <a:off x="8718768" y="3823330"/>
            <a:ext cx="1008112" cy="36933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Scope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659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B21F9-0C90-90E0-CC34-2507F30B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54C886-58B6-8DD0-B444-76CF09AEF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273"/>
            <a:ext cx="12192000" cy="38737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6F3E5-0807-F628-4EE2-BA6E769D9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1C4708-2325-E4FB-B705-DDDA5D58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337B1-7122-0A7D-32B6-012EA074D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771616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2"/>
            </a:pPr>
            <a:r>
              <a:rPr lang="en-US" sz="2400" dirty="0"/>
              <a:t>Select the Search Profile Slots tab.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D3DACF-A334-2D60-26EF-2EBEF812044A}"/>
              </a:ext>
            </a:extLst>
          </p:cNvPr>
          <p:cNvSpPr/>
          <p:nvPr/>
        </p:nvSpPr>
        <p:spPr>
          <a:xfrm>
            <a:off x="1680160" y="2192425"/>
            <a:ext cx="1303070" cy="379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4004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AA576-3B04-A11D-A945-8BB94D9FD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9DBB6-050D-60F1-9914-095230DD0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9273"/>
            <a:ext cx="12192000" cy="38737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AFB78-3C9C-E3B9-205D-9739970C6D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1B3006-247F-5230-DA36-8E0152F00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4EC097-7DFE-2B77-3E09-0E729D9E3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/>
          </a:bodyPr>
          <a:lstStyle/>
          <a:p>
            <a:pPr marL="457200" indent="-457200">
              <a:buClrTx/>
              <a:buFont typeface="+mj-lt"/>
              <a:buAutoNum type="arabicPeriod" startAt="3"/>
            </a:pPr>
            <a:r>
              <a:rPr lang="en-US" sz="2400" dirty="0"/>
              <a:t>Select “Add a Slot” to open the Define Slot Page.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6C46A8-9E44-2DB1-FD51-178AFFF56013}"/>
              </a:ext>
            </a:extLst>
          </p:cNvPr>
          <p:cNvSpPr/>
          <p:nvPr/>
        </p:nvSpPr>
        <p:spPr>
          <a:xfrm>
            <a:off x="10378440" y="2628307"/>
            <a:ext cx="822960" cy="383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4265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683F5-C48A-5449-F880-BD370CCDC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962EF8-791F-3BF4-74E3-DE7A8B927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4879"/>
            <a:ext cx="12192000" cy="3551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72EE4F-A9AA-43F9-3DCE-6ED6E9505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B5EF1A-25DF-6861-3C26-F9BE6BFCE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7D38C4-8DED-9275-BEA7-6433FD1B1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+mj-lt"/>
              <a:buAutoNum type="arabicPeriod" startAt="4"/>
            </a:pPr>
            <a:r>
              <a:rPr lang="en-US" sz="2400" dirty="0"/>
              <a:t>In the “Define Slot” section define the Code, Name and optional other fields.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D314B5D-B1F9-5CF1-A337-4688CFF0FE21}"/>
              </a:ext>
            </a:extLst>
          </p:cNvPr>
          <p:cNvSpPr/>
          <p:nvPr/>
        </p:nvSpPr>
        <p:spPr>
          <a:xfrm>
            <a:off x="186690" y="2960329"/>
            <a:ext cx="822960" cy="3839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8D49B-F363-14D9-68AE-21381570BF67}"/>
              </a:ext>
            </a:extLst>
          </p:cNvPr>
          <p:cNvSpPr txBox="1"/>
          <p:nvPr/>
        </p:nvSpPr>
        <p:spPr>
          <a:xfrm>
            <a:off x="1403649" y="2357904"/>
            <a:ext cx="17246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a unique code for this slot.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01622-94FE-A8F2-D9D5-5289060042AF}"/>
              </a:ext>
            </a:extLst>
          </p:cNvPr>
          <p:cNvSpPr txBox="1"/>
          <p:nvPr/>
        </p:nvSpPr>
        <p:spPr>
          <a:xfrm>
            <a:off x="7287160" y="2416185"/>
            <a:ext cx="173111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a unique name for this slot.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BB30248-85D7-77BC-89FD-A32FF71325EB}"/>
              </a:ext>
            </a:extLst>
          </p:cNvPr>
          <p:cNvCxnSpPr>
            <a:cxnSpLocks/>
          </p:cNvCxnSpPr>
          <p:nvPr/>
        </p:nvCxnSpPr>
        <p:spPr>
          <a:xfrm>
            <a:off x="2195738" y="2879104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8869F9-C132-9E35-6A0E-35862024CA06}"/>
              </a:ext>
            </a:extLst>
          </p:cNvPr>
          <p:cNvCxnSpPr>
            <a:cxnSpLocks/>
          </p:cNvCxnSpPr>
          <p:nvPr/>
        </p:nvCxnSpPr>
        <p:spPr>
          <a:xfrm>
            <a:off x="8007240" y="2948022"/>
            <a:ext cx="0" cy="5040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D8AB52-1456-9630-BA4C-89C976B38198}"/>
              </a:ext>
            </a:extLst>
          </p:cNvPr>
          <p:cNvSpPr txBox="1"/>
          <p:nvPr/>
        </p:nvSpPr>
        <p:spPr>
          <a:xfrm>
            <a:off x="4708080" y="5007399"/>
            <a:ext cx="4001579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Specify the tooltip for this slot, which appears only in the Advanced Search window.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949EB7-5BD2-1D21-98A6-A22C6CDCBA61}"/>
              </a:ext>
            </a:extLst>
          </p:cNvPr>
          <p:cNvCxnSpPr>
            <a:cxnSpLocks/>
          </p:cNvCxnSpPr>
          <p:nvPr/>
        </p:nvCxnSpPr>
        <p:spPr>
          <a:xfrm flipV="1">
            <a:off x="7496373" y="3934290"/>
            <a:ext cx="504056" cy="1059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C62A97F-F917-5D39-BF1A-E62ECDC7C76C}"/>
              </a:ext>
            </a:extLst>
          </p:cNvPr>
          <p:cNvSpPr txBox="1"/>
          <p:nvPr/>
        </p:nvSpPr>
        <p:spPr>
          <a:xfrm>
            <a:off x="3566622" y="2400491"/>
            <a:ext cx="160882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Optional text to describe the slot.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84A261-4D3B-2547-4718-9E7DB163C032}"/>
              </a:ext>
            </a:extLst>
          </p:cNvPr>
          <p:cNvCxnSpPr>
            <a:cxnSpLocks/>
          </p:cNvCxnSpPr>
          <p:nvPr/>
        </p:nvCxnSpPr>
        <p:spPr>
          <a:xfrm flipH="1">
            <a:off x="3244167" y="2924582"/>
            <a:ext cx="435584" cy="8408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094958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7A54-3DB6-3566-00EA-9424C691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AAA2FD-78A9-268A-B339-53FB4236E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2569"/>
            <a:ext cx="12192000" cy="36043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0F4A73-5C59-33C0-DA9F-D24A3B9819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B7FE53-D872-E6F4-3478-A5AE7CAC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Adding a search profile slot to a Primo View – example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2B443-881C-E421-948B-E66FB2D2A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820851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+mj-lt"/>
              <a:buAutoNum type="arabicPeriod" startAt="5"/>
            </a:pPr>
            <a:r>
              <a:rPr lang="en-US" sz="2400" dirty="0"/>
              <a:t>In the “Select Search Profiles for slot” section activate the search profiles which are desired to be in the new search profile slot.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7BEE40-62F6-ADE2-8E31-90F76CB2CAA0}"/>
              </a:ext>
            </a:extLst>
          </p:cNvPr>
          <p:cNvSpPr/>
          <p:nvPr/>
        </p:nvSpPr>
        <p:spPr>
          <a:xfrm>
            <a:off x="156210" y="3833546"/>
            <a:ext cx="1832610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5EF86C-A459-9733-B4CA-2FF597E00FB8}"/>
              </a:ext>
            </a:extLst>
          </p:cNvPr>
          <p:cNvSpPr txBox="1"/>
          <p:nvPr/>
        </p:nvSpPr>
        <p:spPr>
          <a:xfrm>
            <a:off x="3804081" y="5717073"/>
            <a:ext cx="29053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Activate the desired search profiles for the search profile slot.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84C90C-17F1-4AA0-620F-51810C4E77F8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1095375" y="5049519"/>
            <a:ext cx="2708706" cy="9291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8F74A68-81D7-6F6B-BB37-80CBF3A78C8D}"/>
              </a:ext>
            </a:extLst>
          </p:cNvPr>
          <p:cNvSpPr/>
          <p:nvPr/>
        </p:nvSpPr>
        <p:spPr>
          <a:xfrm>
            <a:off x="561671" y="4809730"/>
            <a:ext cx="524179" cy="3955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7837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B0ED9-96CC-03EA-02EE-5C9D477F0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198285-9080-552F-551A-3531999172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Testing the new search profile slots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B6CF33B-0643-9002-6817-4E9130E99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366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067F6-186F-3F07-F044-A4365E6B6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FC9DF9-B169-07AB-2F86-AD3BFFAE2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676"/>
            <a:ext cx="12192000" cy="3592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A60F91-8BD9-52F2-28A7-CCA6207EF9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12DDAE-4568-445A-93A0-98AF62A5B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Testing the new search profile slots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266F9A-3339-5C0D-F836-618741528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493159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All new search profile slots have been added to the Primo view called “Alma”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29E98F-26D8-D5AE-A036-790CBCC574E0}"/>
              </a:ext>
            </a:extLst>
          </p:cNvPr>
          <p:cNvSpPr/>
          <p:nvPr/>
        </p:nvSpPr>
        <p:spPr>
          <a:xfrm>
            <a:off x="1290494" y="2028670"/>
            <a:ext cx="1132666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0A7D0-98A5-01AD-D27F-047FF1FA5F7E}"/>
              </a:ext>
            </a:extLst>
          </p:cNvPr>
          <p:cNvSpPr/>
          <p:nvPr/>
        </p:nvSpPr>
        <p:spPr>
          <a:xfrm>
            <a:off x="270950" y="4890510"/>
            <a:ext cx="813010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EB72FC-AE4E-4F46-0BF8-E73D9112B1F7}"/>
              </a:ext>
            </a:extLst>
          </p:cNvPr>
          <p:cNvSpPr/>
          <p:nvPr/>
        </p:nvSpPr>
        <p:spPr>
          <a:xfrm>
            <a:off x="286190" y="4528560"/>
            <a:ext cx="813010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3C2500-362A-2B46-BFAB-0BD898B0049A}"/>
              </a:ext>
            </a:extLst>
          </p:cNvPr>
          <p:cNvSpPr/>
          <p:nvPr/>
        </p:nvSpPr>
        <p:spPr>
          <a:xfrm>
            <a:off x="274760" y="4174230"/>
            <a:ext cx="813010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99BBC-CA64-A73C-7CD3-2C11DF31646A}"/>
              </a:ext>
            </a:extLst>
          </p:cNvPr>
          <p:cNvSpPr/>
          <p:nvPr/>
        </p:nvSpPr>
        <p:spPr>
          <a:xfrm>
            <a:off x="10274474" y="2166868"/>
            <a:ext cx="1212676" cy="4734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5209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A670E-FD9E-97ED-DF98-2D15254A4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1567E2-6DBF-6961-F07E-C09A8035B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82" y="1576129"/>
            <a:ext cx="10469436" cy="370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6F2D1D-D209-A037-F5C4-104F3923EF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1A0DE8-3462-340C-9C1E-1A1F20C0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Testing the new search profile slots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EFFA72-3986-6E75-B3D4-1AB6C2864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493159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All new search profile slots have been added to the Primo view called “Alma”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6ED622-1967-9F7A-1C39-EB5C59EB1FB1}"/>
              </a:ext>
            </a:extLst>
          </p:cNvPr>
          <p:cNvSpPr/>
          <p:nvPr/>
        </p:nvSpPr>
        <p:spPr>
          <a:xfrm>
            <a:off x="1239138" y="4741920"/>
            <a:ext cx="2006535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47E666-0928-14F6-80BD-CAC9C9D2B8C8}"/>
              </a:ext>
            </a:extLst>
          </p:cNvPr>
          <p:cNvSpPr/>
          <p:nvPr/>
        </p:nvSpPr>
        <p:spPr>
          <a:xfrm>
            <a:off x="1239138" y="4394598"/>
            <a:ext cx="2006535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F3712A-E304-E4C1-5643-8C105DDADF2F}"/>
              </a:ext>
            </a:extLst>
          </p:cNvPr>
          <p:cNvSpPr/>
          <p:nvPr/>
        </p:nvSpPr>
        <p:spPr>
          <a:xfrm>
            <a:off x="1231832" y="4047277"/>
            <a:ext cx="2006535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65362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D4E03-23E0-3302-E707-D3F87E2B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24C3ED5-B1F9-66A3-94C5-08B257D84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735" y="1919889"/>
            <a:ext cx="8420446" cy="4206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8598F9-A6F2-E10C-27F7-476DFF6EAB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595E51-2FF3-4923-FE2B-CBA46C4B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Testing the new search profile slots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674F6-9014-A7B6-759D-F48B8346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92732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If we search the profile slot “</a:t>
            </a:r>
            <a:r>
              <a:rPr lang="en-US" sz="2400" dirty="0">
                <a:highlight>
                  <a:srgbClr val="FFFF00"/>
                </a:highlight>
              </a:rPr>
              <a:t>Records available electronically</a:t>
            </a:r>
            <a:r>
              <a:rPr lang="en-US" sz="2400" dirty="0"/>
              <a:t>” then all records are “Available Online”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7712CB-E92D-6E51-5E6B-913FEE8184A0}"/>
              </a:ext>
            </a:extLst>
          </p:cNvPr>
          <p:cNvSpPr/>
          <p:nvPr/>
        </p:nvSpPr>
        <p:spPr>
          <a:xfrm>
            <a:off x="2055744" y="2345684"/>
            <a:ext cx="1533275" cy="3060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B619BC-D19F-E138-38C9-9AA2B317B26A}"/>
              </a:ext>
            </a:extLst>
          </p:cNvPr>
          <p:cNvSpPr txBox="1"/>
          <p:nvPr/>
        </p:nvSpPr>
        <p:spPr>
          <a:xfrm>
            <a:off x="381824" y="3119254"/>
            <a:ext cx="129614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new search profile slot works correctly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AA82BD-DE0A-43BC-A001-771770BCC170}"/>
              </a:ext>
            </a:extLst>
          </p:cNvPr>
          <p:cNvCxnSpPr/>
          <p:nvPr/>
        </p:nvCxnSpPr>
        <p:spPr>
          <a:xfrm flipH="1">
            <a:off x="3615690" y="4697730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066283-9C3A-9E1E-6476-FE2487C5CCC0}"/>
              </a:ext>
            </a:extLst>
          </p:cNvPr>
          <p:cNvCxnSpPr/>
          <p:nvPr/>
        </p:nvCxnSpPr>
        <p:spPr>
          <a:xfrm flipH="1">
            <a:off x="3615690" y="5821680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344469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B814D-B680-054E-14FE-00C301D2E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2104B9-D0C5-510A-88A3-7A2CE6611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01" y="1887480"/>
            <a:ext cx="7724577" cy="4206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56AE5A-4ADF-8875-5304-17FE2575E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599" y="1910340"/>
            <a:ext cx="4667901" cy="2753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3259B-EE12-7E21-D825-0EEA3A9732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BD79CF-BF6A-4E38-CA13-E8886FE65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Testing the new search profile slots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06737C-9619-38F7-9BCE-B53EF8EE7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92732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If we search the profile slot “</a:t>
            </a:r>
            <a:r>
              <a:rPr lang="en-US" sz="2400" dirty="0">
                <a:highlight>
                  <a:srgbClr val="FFFF00"/>
                </a:highlight>
              </a:rPr>
              <a:t>Records about Taiwan</a:t>
            </a:r>
            <a:r>
              <a:rPr lang="en-US" sz="2400" dirty="0"/>
              <a:t>” then all records have word from subject “Taiwan”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D41DCE-93D7-09F1-85CC-53CFD7910439}"/>
              </a:ext>
            </a:extLst>
          </p:cNvPr>
          <p:cNvSpPr/>
          <p:nvPr/>
        </p:nvSpPr>
        <p:spPr>
          <a:xfrm>
            <a:off x="1964832" y="2230886"/>
            <a:ext cx="1338438" cy="3294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579A8-D1FA-3257-BAF5-1B3F168F8C47}"/>
              </a:ext>
            </a:extLst>
          </p:cNvPr>
          <p:cNvSpPr txBox="1"/>
          <p:nvPr/>
        </p:nvSpPr>
        <p:spPr>
          <a:xfrm>
            <a:off x="301814" y="3119254"/>
            <a:ext cx="129614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new search profile slot works correctly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148DF7-7A47-BB29-2152-754F643F1034}"/>
              </a:ext>
            </a:extLst>
          </p:cNvPr>
          <p:cNvSpPr/>
          <p:nvPr/>
        </p:nvSpPr>
        <p:spPr>
          <a:xfrm>
            <a:off x="8794058" y="4449089"/>
            <a:ext cx="954185" cy="280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D67E0E-ACD0-1DD9-6EA3-E6612CF8A612}"/>
              </a:ext>
            </a:extLst>
          </p:cNvPr>
          <p:cNvSpPr/>
          <p:nvPr/>
        </p:nvSpPr>
        <p:spPr>
          <a:xfrm>
            <a:off x="2467485" y="3792530"/>
            <a:ext cx="2645802" cy="280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BC41C0-1545-E2AE-35D6-3DE4F0B3E15F}"/>
              </a:ext>
            </a:extLst>
          </p:cNvPr>
          <p:cNvCxnSpPr/>
          <p:nvPr/>
        </p:nvCxnSpPr>
        <p:spPr>
          <a:xfrm flipV="1">
            <a:off x="5132070" y="2057400"/>
            <a:ext cx="2228850" cy="19088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180328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B9A68-AB8E-FCEE-DA2F-63CFBF77E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4631BC-330E-FDA9-BF30-F6E7C14F7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334" y="2043307"/>
            <a:ext cx="8573331" cy="4206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50875D-265F-0B98-1F03-B1CF470EC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769C34D-6CF5-D70F-7081-E0E094850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Testing the new search profile slots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ECD52A-607C-B326-54BA-6E49D700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92732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If we search the profile slot “</a:t>
            </a:r>
            <a:r>
              <a:rPr lang="en-US" sz="2400" dirty="0">
                <a:highlight>
                  <a:srgbClr val="FFFF00"/>
                </a:highlight>
              </a:rPr>
              <a:t>Records in the Library and Information Science Library</a:t>
            </a:r>
            <a:r>
              <a:rPr lang="en-US" sz="2400" dirty="0"/>
              <a:t>” then all records are in the Library and Information Science Library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7D9C93-8CCF-7AA1-83DD-62A7A449E2ED}"/>
              </a:ext>
            </a:extLst>
          </p:cNvPr>
          <p:cNvSpPr/>
          <p:nvPr/>
        </p:nvSpPr>
        <p:spPr>
          <a:xfrm>
            <a:off x="1809335" y="2401654"/>
            <a:ext cx="1665386" cy="398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B952D-A898-4ABB-25CD-DFE9AA8BE9FA}"/>
              </a:ext>
            </a:extLst>
          </p:cNvPr>
          <p:cNvSpPr txBox="1"/>
          <p:nvPr/>
        </p:nvSpPr>
        <p:spPr>
          <a:xfrm>
            <a:off x="301814" y="3119254"/>
            <a:ext cx="1296144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The new search profile slot works correctly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8F480E-9E65-6DCF-1BAF-6D9637E8569F}"/>
              </a:ext>
            </a:extLst>
          </p:cNvPr>
          <p:cNvSpPr/>
          <p:nvPr/>
        </p:nvSpPr>
        <p:spPr>
          <a:xfrm>
            <a:off x="2480310" y="4656872"/>
            <a:ext cx="4507229" cy="336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18AA7E-18E3-73ED-40AB-2A402E13A61F}"/>
              </a:ext>
            </a:extLst>
          </p:cNvPr>
          <p:cNvSpPr/>
          <p:nvPr/>
        </p:nvSpPr>
        <p:spPr>
          <a:xfrm>
            <a:off x="2495550" y="5837972"/>
            <a:ext cx="4507229" cy="3365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73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B24B0-F1FA-61DC-3558-2D682E214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61688-141A-BC0D-13BA-12EA0D912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What is a search scope?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D149CA-D711-8E4B-9349-6BA87D74C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01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94FE-651A-E9DA-9DC5-05612FBD4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56677-D299-FADA-C7A9-A41EF2AA2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3C6F89-7CC6-8B4A-978E-0DB0B74E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search scope?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EFAA-88F6-2211-04C8-5D332EC19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A search scope can be </a:t>
            </a:r>
          </a:p>
          <a:p>
            <a:pPr lvl="1">
              <a:buClrTx/>
            </a:pPr>
            <a:r>
              <a:rPr lang="en-US" sz="2400" dirty="0"/>
              <a:t>Based on predefined values such as libraries, campuses, central index, or the entire institution</a:t>
            </a:r>
          </a:p>
          <a:p>
            <a:pPr lvl="1">
              <a:buClrTx/>
            </a:pPr>
            <a:r>
              <a:rPr lang="en-US" sz="2400" dirty="0"/>
              <a:t>A Custom Local Data Scope based on specific bibliographic metadata or inventory</a:t>
            </a:r>
          </a:p>
          <a:p>
            <a:pPr>
              <a:buClrTx/>
            </a:pPr>
            <a:r>
              <a:rPr lang="en-US" sz="2400" dirty="0"/>
              <a:t>It defines a group of records to later be included in the search profile</a:t>
            </a:r>
          </a:p>
          <a:p>
            <a:pPr>
              <a:buClrTx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5688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27205</TotalTime>
  <Words>2857</Words>
  <Application>Microsoft Office PowerPoint</Application>
  <PresentationFormat>Widescreen</PresentationFormat>
  <Paragraphs>334</Paragraphs>
  <Slides>80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Avenir Next LT Pro</vt:lpstr>
      <vt:lpstr>Avenir Next LT Pro Demi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Introduction</vt:lpstr>
      <vt:lpstr>Introduction</vt:lpstr>
      <vt:lpstr>Introduction</vt:lpstr>
      <vt:lpstr>PowerPoint Presentation</vt:lpstr>
      <vt:lpstr>What is a search scope? </vt:lpstr>
      <vt:lpstr>PowerPoint Presentation</vt:lpstr>
      <vt:lpstr>What is a search profile? </vt:lpstr>
      <vt:lpstr>What is a search profile? </vt:lpstr>
      <vt:lpstr>What is a search profile? </vt:lpstr>
      <vt:lpstr>PowerPoint Presentation</vt:lpstr>
      <vt:lpstr>What is a search profile slot? </vt:lpstr>
      <vt:lpstr>What is a search profile slot? </vt:lpstr>
      <vt:lpstr>What is a search profile slot? </vt:lpstr>
      <vt:lpstr>PowerPoint Presentation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Configuring a new search profile and search scope - example 1</vt:lpstr>
      <vt:lpstr>PowerPoint Presentation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Configuring a new search profile and search scope - example 2</vt:lpstr>
      <vt:lpstr>PowerPoint Presentation</vt:lpstr>
      <vt:lpstr>Configuring a new search profile and search scope - example 3</vt:lpstr>
      <vt:lpstr>Configuring a new search profile and search scope - example 3</vt:lpstr>
      <vt:lpstr>Configuring a new search profile and search scope - example 3</vt:lpstr>
      <vt:lpstr>Configuring a new search profile and search scope - example 3</vt:lpstr>
      <vt:lpstr>Configuring a new search profile and search scope - example 3</vt:lpstr>
      <vt:lpstr>Configuring a new search profile and search scope - example 3</vt:lpstr>
      <vt:lpstr>Configuring a new search profile and search scope - example 3</vt:lpstr>
      <vt:lpstr>PowerPoint Presentation</vt:lpstr>
      <vt:lpstr>Adding a search profile slot to a Primo View</vt:lpstr>
      <vt:lpstr>PowerPoint Presentation</vt:lpstr>
      <vt:lpstr>Adding a search profile slot to a Primo View – Example 1</vt:lpstr>
      <vt:lpstr>Adding a search profile slot to a Primo View – Example 1</vt:lpstr>
      <vt:lpstr>Adding a search profile slot to a Primo View – Example 1</vt:lpstr>
      <vt:lpstr>Adding a search profile slot to a Primo View – Example 1</vt:lpstr>
      <vt:lpstr>Adding a search profile slot to a Primo View – Example 1</vt:lpstr>
      <vt:lpstr>Adding a search profile slot to a Primo View – Example 1</vt:lpstr>
      <vt:lpstr>PowerPoint Presentation</vt:lpstr>
      <vt:lpstr>Adding a search profile slot to a Primo View – Example 2</vt:lpstr>
      <vt:lpstr>Adding a search profile slot to a Primo View – example 2</vt:lpstr>
      <vt:lpstr>Adding a search profile slot to a Primo View – example 2</vt:lpstr>
      <vt:lpstr>Adding a search profile slot to a Primo View – example 2</vt:lpstr>
      <vt:lpstr>Adding a search profile slot to a Primo View – example 2</vt:lpstr>
      <vt:lpstr>Adding a search profile slot to a Primo View – example 2</vt:lpstr>
      <vt:lpstr>PowerPoint Presentation</vt:lpstr>
      <vt:lpstr>Adding a search profile slot to a Primo View – Example 3</vt:lpstr>
      <vt:lpstr>Adding a search profile slot to a Primo View – example 3</vt:lpstr>
      <vt:lpstr>Adding a search profile slot to a Primo View – example 3</vt:lpstr>
      <vt:lpstr>Adding a search profile slot to a Primo View – example 3</vt:lpstr>
      <vt:lpstr>Adding a search profile slot to a Primo View – example 3</vt:lpstr>
      <vt:lpstr>PowerPoint Presentation</vt:lpstr>
      <vt:lpstr>Testing the new search profile slots</vt:lpstr>
      <vt:lpstr>Testing the new search profile slots</vt:lpstr>
      <vt:lpstr>Testing the new search profile slots</vt:lpstr>
      <vt:lpstr>Testing the new search profile slots</vt:lpstr>
      <vt:lpstr>Testing the new search profile slots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124</cp:revision>
  <dcterms:created xsi:type="dcterms:W3CDTF">2023-07-24T19:21:55Z</dcterms:created>
  <dcterms:modified xsi:type="dcterms:W3CDTF">2026-03-26T13:00:38Z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